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2.xml" ContentType="application/vnd.openxmlformats-officedocument.theme+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760" r:id="rId5"/>
    <p:sldMasterId id="2147483761" r:id="rId6"/>
    <p:sldMasterId id="2147483762" r:id="rId7"/>
  </p:sldMasterIdLst>
  <p:notesMasterIdLst>
    <p:notesMasterId r:id="rId2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Lst>
  <p:sldSz cx="9144000" cy="5143500" type="screen16x9"/>
  <p:notesSz cx="6858000" cy="9144000"/>
  <p:embeddedFontLst>
    <p:embeddedFont>
      <p:font typeface="Barlow" panose="00000500000000000000" pitchFamily="2" charset="0"/>
      <p:regular r:id="rId28"/>
      <p:bold r:id="rId29"/>
      <p:italic r:id="rId30"/>
      <p:boldItalic r:id="rId31"/>
    </p:embeddedFont>
    <p:embeddedFont>
      <p:font typeface="Calibri" panose="020F0502020204030204" pitchFamily="34" charset="0"/>
      <p:regular r:id="rId32"/>
      <p:bold r:id="rId33"/>
      <p:italic r:id="rId34"/>
      <p:boldItalic r:id="rId35"/>
    </p:embeddedFont>
    <p:embeddedFont>
      <p:font typeface="Consolas" panose="020B0609020204030204" pitchFamily="49" charset="0"/>
      <p:regular r:id="rId36"/>
      <p:bold r:id="rId37"/>
      <p:italic r:id="rId38"/>
      <p:boldItalic r:id="rId39"/>
    </p:embeddedFont>
    <p:embeddedFont>
      <p:font typeface="DM Sans" pitchFamily="2" charset="0"/>
      <p:regular r:id="rId40"/>
      <p:bold r:id="rId41"/>
      <p:italic r:id="rId42"/>
      <p:boldItalic r:id="rId43"/>
    </p:embeddedFont>
    <p:embeddedFont>
      <p:font typeface="DM Sans Medium" pitchFamily="2" charset="0"/>
      <p:regular r:id="rId44"/>
      <p:bold r:id="rId45"/>
      <p:italic r:id="rId46"/>
      <p:boldItalic r:id="rId47"/>
    </p:embeddedFont>
    <p:embeddedFont>
      <p:font typeface="Source Sans Pro" panose="020B0503030403020204" pitchFamily="34" charset="0"/>
      <p:regular r:id="rId48"/>
      <p:bold r:id="rId49"/>
      <p:italic r:id="rId50"/>
      <p:bold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2061053-75C0-4909-8549-A170C9CEE5B5}">
  <a:tblStyle styleId="{22061053-75C0-4909-8549-A170C9CEE5B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font" Target="fonts/font12.fntdata"/><Relationship Id="rId21" Type="http://schemas.openxmlformats.org/officeDocument/2006/relationships/slide" Target="slides/slide14.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font" Target="fonts/font20.fntdata"/><Relationship Id="rId50" Type="http://schemas.openxmlformats.org/officeDocument/2006/relationships/font" Target="fonts/font23.fntdata"/><Relationship Id="rId55" Type="http://schemas.openxmlformats.org/officeDocument/2006/relationships/tableStyles" Target="tableStyles.xml"/><Relationship Id="rId7" Type="http://schemas.openxmlformats.org/officeDocument/2006/relationships/slideMaster" Target="slideMasters/slideMaster3.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font" Target="fonts/font2.fntdata"/><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font" Target="fonts/font18.fntdata"/><Relationship Id="rId53" Type="http://schemas.openxmlformats.org/officeDocument/2006/relationships/viewProps" Target="viewProps.xml"/><Relationship Id="rId5" Type="http://schemas.openxmlformats.org/officeDocument/2006/relationships/slideMaster" Target="slideMasters/slideMaster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font" Target="fonts/font4.fntdata"/><Relationship Id="rId44" Type="http://schemas.openxmlformats.org/officeDocument/2006/relationships/font" Target="fonts/font17.fntdata"/><Relationship Id="rId52"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font" Target="fonts/font21.fntdata"/><Relationship Id="rId8" Type="http://schemas.openxmlformats.org/officeDocument/2006/relationships/slide" Target="slides/slide1.xml"/><Relationship Id="rId51" Type="http://schemas.openxmlformats.org/officeDocument/2006/relationships/font" Target="fonts/font24.fntdata"/><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font" Target="fonts/font19.fntdata"/><Relationship Id="rId20" Type="http://schemas.openxmlformats.org/officeDocument/2006/relationships/slide" Target="slides/slide13.xml"/><Relationship Id="rId41" Type="http://schemas.openxmlformats.org/officeDocument/2006/relationships/font" Target="fonts/font14.fntdata"/><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font" Target="fonts/font1.fntdata"/><Relationship Id="rId36" Type="http://schemas.openxmlformats.org/officeDocument/2006/relationships/font" Target="fonts/font9.fntdata"/><Relationship Id="rId49" Type="http://schemas.openxmlformats.org/officeDocument/2006/relationships/font" Target="fonts/font22.fntdata"/></Relationships>
</file>

<file path=ppt/media/image1.png>
</file>

<file path=ppt/media/image10.jpg>
</file>

<file path=ppt/media/image11.jpg>
</file>

<file path=ppt/media/image12.png>
</file>

<file path=ppt/media/image13.png>
</file>

<file path=ppt/media/image14.jpg>
</file>

<file path=ppt/media/image15.png>
</file>

<file path=ppt/media/image16.png>
</file>

<file path=ppt/media/image17.png>
</file>

<file path=ppt/media/image18.png>
</file>

<file path=ppt/media/image19.jpg>
</file>

<file path=ppt/media/image2.png>
</file>

<file path=ppt/media/image20.png>
</file>

<file path=ppt/media/image3.png>
</file>

<file path=ppt/media/image4.pn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91425" rIns="91425" bIns="91425"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c9eb4c81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9eb4c81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360"/>
              </a:spcBef>
              <a:spcAft>
                <a:spcPts val="0"/>
              </a:spcAft>
              <a:buNone/>
            </a:pPr>
            <a:endParaRPr/>
          </a:p>
        </p:txBody>
      </p:sp>
      <p:sp>
        <p:nvSpPr>
          <p:cNvPr id="558" name="Google Shape;558;gc9eb4c818a_0_0: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112ac78f2e1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112ac78f2e1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36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112ac78f2e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112ac78f2e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360"/>
              </a:spcBef>
              <a:spcAft>
                <a:spcPts val="0"/>
              </a:spcAft>
              <a:buNone/>
            </a:pPr>
            <a:endParaRPr/>
          </a:p>
        </p:txBody>
      </p:sp>
      <p:sp>
        <p:nvSpPr>
          <p:cNvPr id="624" name="Google Shape;624;g112ac78f2e1_0_2: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112ac78f2e1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 name="Google Shape;631;g112ac78f2e1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360"/>
              </a:spcBef>
              <a:spcAft>
                <a:spcPts val="0"/>
              </a:spcAft>
              <a:buNone/>
            </a:pPr>
            <a:endParaRPr/>
          </a:p>
        </p:txBody>
      </p:sp>
      <p:sp>
        <p:nvSpPr>
          <p:cNvPr id="632" name="Google Shape;632;g112ac78f2e1_0_190: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112ac78f2e1_0_19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112ac78f2e1_0_195: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457200" lvl="0" indent="-317500" algn="l" rtl="0">
              <a:spcBef>
                <a:spcPts val="360"/>
              </a:spcBef>
              <a:spcAft>
                <a:spcPts val="0"/>
              </a:spcAft>
              <a:buClr>
                <a:srgbClr val="1B3038"/>
              </a:buClr>
              <a:buSzPts val="1400"/>
              <a:buFont typeface="Times New Roman"/>
              <a:buChar char="●"/>
            </a:pPr>
            <a:r>
              <a:rPr lang="en" sz="1400">
                <a:solidFill>
                  <a:srgbClr val="1B3038"/>
                </a:solidFill>
                <a:latin typeface="Times New Roman"/>
                <a:ea typeface="Times New Roman"/>
                <a:cs typeface="Times New Roman"/>
                <a:sym typeface="Times New Roman"/>
              </a:rPr>
              <a:t>While the Auto-Loader makes it easy to get data into Delta Lake, </a:t>
            </a:r>
            <a:endParaRPr sz="1400">
              <a:solidFill>
                <a:srgbClr val="1B3038"/>
              </a:solidFill>
              <a:latin typeface="Times New Roman"/>
              <a:ea typeface="Times New Roman"/>
              <a:cs typeface="Times New Roman"/>
              <a:sym typeface="Times New Roman"/>
            </a:endParaRPr>
          </a:p>
          <a:p>
            <a:pPr marL="457200" lvl="0" indent="-317500" algn="l" rtl="0">
              <a:spcBef>
                <a:spcPts val="0"/>
              </a:spcBef>
              <a:spcAft>
                <a:spcPts val="0"/>
              </a:spcAft>
              <a:buClr>
                <a:srgbClr val="1B3038"/>
              </a:buClr>
              <a:buSzPts val="1400"/>
              <a:buFont typeface="Times New Roman"/>
              <a:buChar char="●"/>
            </a:pPr>
            <a:r>
              <a:rPr lang="en" sz="1400">
                <a:solidFill>
                  <a:srgbClr val="1B3038"/>
                </a:solidFill>
                <a:latin typeface="Times New Roman"/>
                <a:ea typeface="Times New Roman"/>
                <a:cs typeface="Times New Roman"/>
                <a:sym typeface="Times New Roman"/>
              </a:rPr>
              <a:t>data engineers still spend most of their time </a:t>
            </a:r>
            <a:r>
              <a:rPr lang="en" sz="1400" b="1">
                <a:solidFill>
                  <a:srgbClr val="1B3038"/>
                </a:solidFill>
                <a:latin typeface="Times New Roman"/>
                <a:ea typeface="Times New Roman"/>
                <a:cs typeface="Times New Roman"/>
                <a:sym typeface="Times New Roman"/>
              </a:rPr>
              <a:t>defining and writing code to manage the ETL lifecycle</a:t>
            </a:r>
            <a:r>
              <a:rPr lang="en" sz="1400">
                <a:solidFill>
                  <a:srgbClr val="1B3038"/>
                </a:solidFill>
                <a:latin typeface="Times New Roman"/>
                <a:ea typeface="Times New Roman"/>
                <a:cs typeface="Times New Roman"/>
                <a:sym typeface="Times New Roman"/>
              </a:rPr>
              <a:t>-- handling table dependencies, recovery, backfilling, retries or error conditions, when what they really want is to spend more time writing transformation and applying the business logic. This turns what could be a simple ETL process into a complex data pipeline implementation. </a:t>
            </a:r>
            <a:endParaRPr sz="1400">
              <a:solidFill>
                <a:srgbClr val="1B3038"/>
              </a:solidFill>
              <a:latin typeface="Times New Roman"/>
              <a:ea typeface="Times New Roman"/>
              <a:cs typeface="Times New Roman"/>
              <a:sym typeface="Times New Roman"/>
            </a:endParaRPr>
          </a:p>
          <a:p>
            <a:pPr marL="457200" lvl="0" indent="-317500" algn="l" rtl="0">
              <a:spcBef>
                <a:spcPts val="0"/>
              </a:spcBef>
              <a:spcAft>
                <a:spcPts val="0"/>
              </a:spcAft>
              <a:buClr>
                <a:srgbClr val="1B3038"/>
              </a:buClr>
              <a:buSzPts val="1400"/>
              <a:buFont typeface="Times New Roman"/>
              <a:buChar char="●"/>
            </a:pPr>
            <a:r>
              <a:rPr lang="en" sz="1400" b="1">
                <a:solidFill>
                  <a:srgbClr val="1B3038"/>
                </a:solidFill>
                <a:latin typeface="Times New Roman"/>
                <a:ea typeface="Times New Roman"/>
                <a:cs typeface="Times New Roman"/>
                <a:sym typeface="Times New Roman"/>
              </a:rPr>
              <a:t>That’s why we developed Delta Live Tables</a:t>
            </a:r>
            <a:r>
              <a:rPr lang="en" sz="1400">
                <a:solidFill>
                  <a:srgbClr val="1B3038"/>
                </a:solidFill>
                <a:latin typeface="Times New Roman"/>
                <a:ea typeface="Times New Roman"/>
                <a:cs typeface="Times New Roman"/>
                <a:sym typeface="Times New Roman"/>
              </a:rPr>
              <a:t>. DLT is a Managed Service for ETL. Instead of low-level hand-coding of ETL logic, data engineers can leverage SQL or Python to build declarative pipelines – easily defining ‘what’ to do, not ‘how’ to do it.  </a:t>
            </a:r>
            <a:endParaRPr sz="1400">
              <a:solidFill>
                <a:srgbClr val="1B3038"/>
              </a:solidFill>
              <a:latin typeface="Times New Roman"/>
              <a:ea typeface="Times New Roman"/>
              <a:cs typeface="Times New Roman"/>
              <a:sym typeface="Times New Roman"/>
            </a:endParaRPr>
          </a:p>
          <a:p>
            <a:pPr marL="457200" lvl="0" indent="-317500" algn="l" rtl="0">
              <a:spcBef>
                <a:spcPts val="0"/>
              </a:spcBef>
              <a:spcAft>
                <a:spcPts val="0"/>
              </a:spcAft>
              <a:buClr>
                <a:srgbClr val="1B3038"/>
              </a:buClr>
              <a:buSzPts val="1400"/>
              <a:buFont typeface="Times New Roman"/>
              <a:buChar char="●"/>
            </a:pPr>
            <a:r>
              <a:rPr lang="en" sz="1400">
                <a:solidFill>
                  <a:srgbClr val="1B3038"/>
                </a:solidFill>
                <a:latin typeface="Times New Roman"/>
                <a:ea typeface="Times New Roman"/>
                <a:cs typeface="Times New Roman"/>
                <a:sym typeface="Times New Roman"/>
              </a:rPr>
              <a:t>With DLT, they specify </a:t>
            </a:r>
            <a:r>
              <a:rPr lang="en" sz="1400" b="1">
                <a:solidFill>
                  <a:srgbClr val="1B3038"/>
                </a:solidFill>
                <a:latin typeface="Times New Roman"/>
                <a:ea typeface="Times New Roman"/>
                <a:cs typeface="Times New Roman"/>
                <a:sym typeface="Times New Roman"/>
              </a:rPr>
              <a:t>how</a:t>
            </a:r>
            <a:r>
              <a:rPr lang="en" sz="1400">
                <a:solidFill>
                  <a:srgbClr val="1B3038"/>
                </a:solidFill>
                <a:latin typeface="Times New Roman"/>
                <a:ea typeface="Times New Roman"/>
                <a:cs typeface="Times New Roman"/>
                <a:sym typeface="Times New Roman"/>
              </a:rPr>
              <a:t> to transform and apply business logic, while DLT automatically manages all the dependencies within the pipeline. This ensures all tables are populated correctly, continuously or on a set schedule. </a:t>
            </a:r>
            <a:endParaRPr sz="1400">
              <a:solidFill>
                <a:srgbClr val="1B3038"/>
              </a:solidFill>
              <a:latin typeface="Times New Roman"/>
              <a:ea typeface="Times New Roman"/>
              <a:cs typeface="Times New Roman"/>
              <a:sym typeface="Times New Roman"/>
            </a:endParaRPr>
          </a:p>
          <a:p>
            <a:pPr marL="457200" lvl="0" indent="-317500" algn="l" rtl="0">
              <a:spcBef>
                <a:spcPts val="0"/>
              </a:spcBef>
              <a:spcAft>
                <a:spcPts val="0"/>
              </a:spcAft>
              <a:buClr>
                <a:srgbClr val="1B3038"/>
              </a:buClr>
              <a:buSzPts val="1400"/>
              <a:buFont typeface="Times New Roman"/>
              <a:buChar char="●"/>
            </a:pPr>
            <a:r>
              <a:rPr lang="en" sz="1400">
                <a:solidFill>
                  <a:srgbClr val="1B3038"/>
                </a:solidFill>
                <a:latin typeface="Times New Roman"/>
                <a:ea typeface="Times New Roman"/>
                <a:cs typeface="Times New Roman"/>
                <a:sym typeface="Times New Roman"/>
              </a:rPr>
              <a:t>DLT also offer both </a:t>
            </a:r>
            <a:r>
              <a:rPr lang="en" sz="1400" b="1">
                <a:solidFill>
                  <a:srgbClr val="1B3038"/>
                </a:solidFill>
                <a:latin typeface="Times New Roman"/>
                <a:ea typeface="Times New Roman"/>
                <a:cs typeface="Times New Roman"/>
                <a:sym typeface="Times New Roman"/>
              </a:rPr>
              <a:t>Python and SQL APIs</a:t>
            </a:r>
            <a:r>
              <a:rPr lang="en" sz="1400">
                <a:solidFill>
                  <a:srgbClr val="1B3038"/>
                </a:solidFill>
                <a:latin typeface="Times New Roman"/>
                <a:ea typeface="Times New Roman"/>
                <a:cs typeface="Times New Roman"/>
                <a:sym typeface="Times New Roman"/>
              </a:rPr>
              <a:t> for Delta Live Tables. And this is particularly valuable to SQL users, because they can now start building incremental streaming pipelines, purely in SQL, while still having access to a Python and data engineering interface, where you can pull in more complex libraries and take advantage of the complexity that Python offers. </a:t>
            </a:r>
            <a:endParaRPr sz="1400">
              <a:solidFill>
                <a:srgbClr val="1B3038"/>
              </a:solidFill>
              <a:latin typeface="Times New Roman"/>
              <a:ea typeface="Times New Roman"/>
              <a:cs typeface="Times New Roman"/>
              <a:sym typeface="Times New Roman"/>
            </a:endParaRPr>
          </a:p>
          <a:p>
            <a:pPr marL="457200" lvl="0" indent="-317500" algn="l" rtl="0">
              <a:spcBef>
                <a:spcPts val="0"/>
              </a:spcBef>
              <a:spcAft>
                <a:spcPts val="0"/>
              </a:spcAft>
              <a:buClr>
                <a:srgbClr val="1B3038"/>
              </a:buClr>
              <a:buSzPts val="1400"/>
              <a:buFont typeface="Times New Roman"/>
              <a:buChar char="●"/>
            </a:pPr>
            <a:r>
              <a:rPr lang="en" sz="1400">
                <a:solidFill>
                  <a:srgbClr val="1B3038"/>
                </a:solidFill>
                <a:latin typeface="Times New Roman"/>
                <a:ea typeface="Times New Roman"/>
                <a:cs typeface="Times New Roman"/>
                <a:sym typeface="Times New Roman"/>
              </a:rPr>
              <a:t>We hope that this will allow our customers to start more aggressively taking advantage of </a:t>
            </a:r>
            <a:r>
              <a:rPr lang="en" sz="1400" b="1">
                <a:solidFill>
                  <a:srgbClr val="1B3038"/>
                </a:solidFill>
                <a:latin typeface="Times New Roman"/>
                <a:ea typeface="Times New Roman"/>
                <a:cs typeface="Times New Roman"/>
                <a:sym typeface="Times New Roman"/>
              </a:rPr>
              <a:t>incremental processing</a:t>
            </a:r>
            <a:r>
              <a:rPr lang="en" sz="1400">
                <a:solidFill>
                  <a:srgbClr val="1B3038"/>
                </a:solidFill>
                <a:latin typeface="Times New Roman"/>
                <a:ea typeface="Times New Roman"/>
                <a:cs typeface="Times New Roman"/>
                <a:sym typeface="Times New Roman"/>
              </a:rPr>
              <a:t> and designing their architectures with a streaming first view. </a:t>
            </a:r>
            <a:endParaRPr sz="1400">
              <a:solidFill>
                <a:srgbClr val="1B3038"/>
              </a:solidFill>
              <a:latin typeface="Times New Roman"/>
              <a:ea typeface="Times New Roman"/>
              <a:cs typeface="Times New Roman"/>
              <a:sym typeface="Times New Roman"/>
            </a:endParaRPr>
          </a:p>
          <a:p>
            <a:pPr marL="0" lvl="0" indent="0" algn="l" rtl="0">
              <a:spcBef>
                <a:spcPts val="360"/>
              </a:spcBef>
              <a:spcAft>
                <a:spcPts val="0"/>
              </a:spcAft>
              <a:buClr>
                <a:schemeClr val="dk1"/>
              </a:buClr>
              <a:buSzPts val="1100"/>
              <a:buFont typeface="Arial"/>
              <a:buNone/>
            </a:pPr>
            <a:endParaRPr sz="1400">
              <a:solidFill>
                <a:srgbClr val="1B3038"/>
              </a:solidFill>
              <a:latin typeface="Times New Roman"/>
              <a:ea typeface="Times New Roman"/>
              <a:cs typeface="Times New Roman"/>
              <a:sym typeface="Times New Roman"/>
            </a:endParaRPr>
          </a:p>
          <a:p>
            <a:pPr marL="0" lvl="0" indent="0" algn="l" rtl="0">
              <a:spcBef>
                <a:spcPts val="360"/>
              </a:spcBef>
              <a:spcAft>
                <a:spcPts val="0"/>
              </a:spcAft>
              <a:buClr>
                <a:schemeClr val="dk1"/>
              </a:buClr>
              <a:buSzPts val="1100"/>
              <a:buFont typeface="Arial"/>
              <a:buNone/>
            </a:pPr>
            <a:r>
              <a:rPr lang="en" sz="1400">
                <a:solidFill>
                  <a:srgbClr val="1B3038"/>
                </a:solidFill>
                <a:latin typeface="Times New Roman"/>
                <a:ea typeface="Times New Roman"/>
                <a:cs typeface="Times New Roman"/>
                <a:sym typeface="Times New Roman"/>
              </a:rPr>
              <a:t>--------</a:t>
            </a:r>
            <a:endParaRPr sz="1400">
              <a:solidFill>
                <a:srgbClr val="1B3038"/>
              </a:solidFill>
              <a:latin typeface="Times New Roman"/>
              <a:ea typeface="Times New Roman"/>
              <a:cs typeface="Times New Roman"/>
              <a:sym typeface="Times New Roman"/>
            </a:endParaRPr>
          </a:p>
          <a:p>
            <a:pPr marL="0" lvl="0" indent="0" algn="l" rtl="0">
              <a:spcBef>
                <a:spcPts val="360"/>
              </a:spcBef>
              <a:spcAft>
                <a:spcPts val="0"/>
              </a:spcAft>
              <a:buClr>
                <a:schemeClr val="dk1"/>
              </a:buClr>
              <a:buSzPts val="1100"/>
              <a:buFont typeface="Arial"/>
              <a:buNone/>
            </a:pPr>
            <a:endParaRPr sz="1400">
              <a:solidFill>
                <a:srgbClr val="1B3038"/>
              </a:solidFill>
              <a:latin typeface="Times New Roman"/>
              <a:ea typeface="Times New Roman"/>
              <a:cs typeface="Times New Roman"/>
              <a:sym typeface="Times New Roman"/>
            </a:endParaRPr>
          </a:p>
          <a:p>
            <a:pPr marL="0" lvl="0" indent="0" algn="l" rtl="0">
              <a:spcBef>
                <a:spcPts val="360"/>
              </a:spcBef>
              <a:spcAft>
                <a:spcPts val="0"/>
              </a:spcAft>
              <a:buClr>
                <a:schemeClr val="dk1"/>
              </a:buClr>
              <a:buSzPts val="1100"/>
              <a:buFont typeface="Arial"/>
              <a:buNone/>
            </a:pPr>
            <a:r>
              <a:rPr lang="en" sz="1400">
                <a:solidFill>
                  <a:srgbClr val="1B3038"/>
                </a:solidFill>
                <a:latin typeface="Times New Roman"/>
                <a:ea typeface="Times New Roman"/>
                <a:cs typeface="Times New Roman"/>
                <a:sym typeface="Times New Roman"/>
              </a:rPr>
              <a:t>While the Auto-Loader makes it easy to get data into Delta Lake, data engineers still spend most of their time defining and writing code to manage the ETL lifecycle-- handling table dependencies, recovery, backfilling, retries or error conditions, when what they really want is to spend more time writing transformation and applying the business logic. This turns what could be a simple ETL process into a complex data pipeline implementation. </a:t>
            </a:r>
            <a:endParaRPr sz="1400">
              <a:solidFill>
                <a:srgbClr val="1B3038"/>
              </a:solidFill>
              <a:latin typeface="Times New Roman"/>
              <a:ea typeface="Times New Roman"/>
              <a:cs typeface="Times New Roman"/>
              <a:sym typeface="Times New Roman"/>
            </a:endParaRPr>
          </a:p>
          <a:p>
            <a:pPr marL="0" lvl="0" indent="0" algn="l" rtl="0">
              <a:spcBef>
                <a:spcPts val="360"/>
              </a:spcBef>
              <a:spcAft>
                <a:spcPts val="0"/>
              </a:spcAft>
              <a:buClr>
                <a:schemeClr val="dk1"/>
              </a:buClr>
              <a:buSzPts val="1100"/>
              <a:buFont typeface="Arial"/>
              <a:buNone/>
            </a:pPr>
            <a:endParaRPr sz="1400">
              <a:solidFill>
                <a:srgbClr val="1B3038"/>
              </a:solidFill>
              <a:latin typeface="Times New Roman"/>
              <a:ea typeface="Times New Roman"/>
              <a:cs typeface="Times New Roman"/>
              <a:sym typeface="Times New Roman"/>
            </a:endParaRPr>
          </a:p>
          <a:p>
            <a:pPr marL="0" lvl="0" indent="0" algn="l" rtl="0">
              <a:spcBef>
                <a:spcPts val="360"/>
              </a:spcBef>
              <a:spcAft>
                <a:spcPts val="0"/>
              </a:spcAft>
              <a:buClr>
                <a:schemeClr val="dk1"/>
              </a:buClr>
              <a:buSzPts val="1100"/>
              <a:buFont typeface="Arial"/>
              <a:buNone/>
            </a:pPr>
            <a:r>
              <a:rPr lang="en" sz="1400">
                <a:solidFill>
                  <a:srgbClr val="1B3038"/>
                </a:solidFill>
                <a:latin typeface="Times New Roman"/>
                <a:ea typeface="Times New Roman"/>
                <a:cs typeface="Times New Roman"/>
                <a:sym typeface="Times New Roman"/>
              </a:rPr>
              <a:t>That’s why we developed Delta Live Tables. DLT is a Managed Service for ETL. Instead of low-level hand-coding of ETL logic, data engineers can leverage SQL or Python to build declarative pipelines – easily defining ‘what’ to do, not ‘how’ to do it.  With DLT, they specify how to transform and apply business logic, while DLT automatically manages all the dependencies within the pipeline. This ensures all tables are populated correctly, continuously or on a set schedule. </a:t>
            </a:r>
            <a:endParaRPr sz="1400">
              <a:solidFill>
                <a:srgbClr val="1B3038"/>
              </a:solidFill>
              <a:latin typeface="Times New Roman"/>
              <a:ea typeface="Times New Roman"/>
              <a:cs typeface="Times New Roman"/>
              <a:sym typeface="Times New Roman"/>
            </a:endParaRPr>
          </a:p>
          <a:p>
            <a:pPr marL="0" lvl="0" indent="0" algn="l" rtl="0">
              <a:spcBef>
                <a:spcPts val="360"/>
              </a:spcBef>
              <a:spcAft>
                <a:spcPts val="0"/>
              </a:spcAft>
              <a:buClr>
                <a:schemeClr val="dk1"/>
              </a:buClr>
              <a:buSzPts val="1100"/>
              <a:buFont typeface="Arial"/>
              <a:buNone/>
            </a:pPr>
            <a:endParaRPr sz="1400">
              <a:solidFill>
                <a:srgbClr val="1B3038"/>
              </a:solidFill>
              <a:latin typeface="Times New Roman"/>
              <a:ea typeface="Times New Roman"/>
              <a:cs typeface="Times New Roman"/>
              <a:sym typeface="Times New Roman"/>
            </a:endParaRPr>
          </a:p>
          <a:p>
            <a:pPr marL="0" lvl="0" indent="0" algn="l" rtl="0">
              <a:spcBef>
                <a:spcPts val="360"/>
              </a:spcBef>
              <a:spcAft>
                <a:spcPts val="0"/>
              </a:spcAft>
              <a:buClr>
                <a:schemeClr val="dk1"/>
              </a:buClr>
              <a:buSzPts val="1100"/>
              <a:buFont typeface="Arial"/>
              <a:buNone/>
            </a:pPr>
            <a:r>
              <a:rPr lang="en" sz="1400">
                <a:solidFill>
                  <a:srgbClr val="1B3038"/>
                </a:solidFill>
                <a:latin typeface="Times New Roman"/>
                <a:ea typeface="Times New Roman"/>
                <a:cs typeface="Times New Roman"/>
                <a:sym typeface="Times New Roman"/>
              </a:rPr>
              <a:t>DLT also offer both Python and SQL APIs for Delta Live Tables. And this is particularly valuable to SQL users, because they can now start building incremental streaming pipelines, purely in SQL, while still having access to a Python and data engineering interface, where you can pull in more complex libraries and take advantage of the complexity that Python offers. We hope that this will allow our customers to start more aggressively taking advantage of incremental processing and designing their architectures with a streaming first view. </a:t>
            </a:r>
            <a:endParaRPr sz="1400">
              <a:latin typeface="Times New Roman"/>
              <a:ea typeface="Times New Roman"/>
              <a:cs typeface="Times New Roman"/>
              <a:sym typeface="Times New Roman"/>
            </a:endParaRPr>
          </a:p>
        </p:txBody>
      </p:sp>
      <p:sp>
        <p:nvSpPr>
          <p:cNvPr id="638" name="Google Shape;638;g112ac78f2e1_0_19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112ac78f2e1_0_3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112ac78f2e1_0_344: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457200" lvl="0" indent="-317500" algn="l" rtl="0">
              <a:spcBef>
                <a:spcPts val="360"/>
              </a:spcBef>
              <a:spcAft>
                <a:spcPts val="0"/>
              </a:spcAft>
              <a:buSzPts val="1400"/>
              <a:buFont typeface="Times New Roman"/>
              <a:buChar char="●"/>
            </a:pPr>
            <a:r>
              <a:rPr lang="en" sz="1400">
                <a:latin typeface="Times New Roman"/>
                <a:ea typeface="Times New Roman"/>
                <a:cs typeface="Times New Roman"/>
                <a:sym typeface="Times New Roman"/>
              </a:rPr>
              <a:t>In addition to providing tools to track and enforce data quality at the table level, Delta Live Tables provides powerful </a:t>
            </a:r>
            <a:r>
              <a:rPr lang="en" sz="1400" b="1">
                <a:latin typeface="Times New Roman"/>
                <a:ea typeface="Times New Roman"/>
                <a:cs typeface="Times New Roman"/>
                <a:sym typeface="Times New Roman"/>
              </a:rPr>
              <a:t>pipeline observability</a:t>
            </a:r>
            <a:r>
              <a:rPr lang="en" sz="1400">
                <a:latin typeface="Times New Roman"/>
                <a:ea typeface="Times New Roman"/>
                <a:cs typeface="Times New Roman"/>
                <a:sym typeface="Times New Roman"/>
              </a:rPr>
              <a:t> </a:t>
            </a:r>
            <a:endParaRPr sz="1400">
              <a:latin typeface="Times New Roman"/>
              <a:ea typeface="Times New Roman"/>
              <a:cs typeface="Times New Roman"/>
              <a:sym typeface="Times New Roman"/>
            </a:endParaRPr>
          </a:p>
          <a:p>
            <a:pPr marL="914400" lvl="1" indent="-317500" algn="l" rtl="0">
              <a:spcBef>
                <a:spcPts val="0"/>
              </a:spcBef>
              <a:spcAft>
                <a:spcPts val="0"/>
              </a:spcAft>
              <a:buSzPts val="1400"/>
              <a:buFont typeface="Times New Roman"/>
              <a:buChar char="○"/>
            </a:pPr>
            <a:r>
              <a:rPr lang="en" sz="1400">
                <a:latin typeface="Times New Roman"/>
                <a:ea typeface="Times New Roman"/>
                <a:cs typeface="Times New Roman"/>
                <a:sym typeface="Times New Roman"/>
              </a:rPr>
              <a:t>so you get a high-fidelity lineage diagram of your pipeline, track dependencies, and aggregate data quality metrics across all of your pipelines.</a:t>
            </a:r>
            <a:endParaRPr sz="140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sz="1400" b="1">
                <a:latin typeface="Times New Roman"/>
                <a:ea typeface="Times New Roman"/>
                <a:cs typeface="Times New Roman"/>
                <a:sym typeface="Times New Roman"/>
              </a:rPr>
              <a:t>DLT emits all pipeline logs</a:t>
            </a:r>
            <a:r>
              <a:rPr lang="en" sz="1400">
                <a:latin typeface="Times New Roman"/>
                <a:ea typeface="Times New Roman"/>
                <a:cs typeface="Times New Roman"/>
                <a:sym typeface="Times New Roman"/>
              </a:rPr>
              <a:t> to a predefined Delta Lake table in the pipeline’s Storage Location, which can be used for monitoring, lineage, and data quality reporting. Because DLT logs are exposed as a Delta table, and the log contains data expectation metrics, it is easy to generate reports to monitor data quality with your BI tool of choice. </a:t>
            </a:r>
            <a:endParaRPr sz="140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sz="1400" b="1">
                <a:latin typeface="Times New Roman"/>
                <a:ea typeface="Times New Roman"/>
                <a:cs typeface="Times New Roman"/>
                <a:sym typeface="Times New Roman"/>
              </a:rPr>
              <a:t>For example</a:t>
            </a:r>
            <a:r>
              <a:rPr lang="en" sz="1400">
                <a:latin typeface="Times New Roman"/>
                <a:ea typeface="Times New Roman"/>
                <a:cs typeface="Times New Roman"/>
                <a:sym typeface="Times New Roman"/>
              </a:rPr>
              <a:t> you can calculate metrics on the percentage of failures, number of rows processed, and more. </a:t>
            </a:r>
            <a:endParaRPr sz="140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sz="1400">
                <a:latin typeface="Times New Roman"/>
                <a:ea typeface="Times New Roman"/>
                <a:cs typeface="Times New Roman"/>
                <a:sym typeface="Times New Roman"/>
              </a:rPr>
              <a:t>In addition to metrics, the logs include information to </a:t>
            </a:r>
            <a:r>
              <a:rPr lang="en" sz="1400" b="1">
                <a:latin typeface="Times New Roman"/>
                <a:ea typeface="Times New Roman"/>
                <a:cs typeface="Times New Roman"/>
                <a:sym typeface="Times New Roman"/>
              </a:rPr>
              <a:t>manage data governance</a:t>
            </a:r>
            <a:r>
              <a:rPr lang="en" sz="1400">
                <a:latin typeface="Times New Roman"/>
                <a:ea typeface="Times New Roman"/>
                <a:cs typeface="Times New Roman"/>
                <a:sym typeface="Times New Roman"/>
              </a:rPr>
              <a:t> including 1/ logging of all the operations in the pipeline and 2/ dependencies between pipelines and tables.</a:t>
            </a:r>
            <a:endParaRPr sz="140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sz="1400" b="1">
                <a:latin typeface="Times New Roman"/>
                <a:ea typeface="Times New Roman"/>
                <a:cs typeface="Times New Roman"/>
                <a:sym typeface="Times New Roman"/>
              </a:rPr>
              <a:t>To query and visualize</a:t>
            </a:r>
            <a:r>
              <a:rPr lang="en" sz="1400">
                <a:latin typeface="Times New Roman"/>
                <a:ea typeface="Times New Roman"/>
                <a:cs typeface="Times New Roman"/>
                <a:sym typeface="Times New Roman"/>
              </a:rPr>
              <a:t> the event log, we recommend using Databricks SQL as it is tightly integrated with Delta and the Databricks platform and provides extremely fast query speeds via easy to manage compute endpoints. </a:t>
            </a:r>
            <a:endParaRPr sz="140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sz="1400">
                <a:latin typeface="Times New Roman"/>
                <a:ea typeface="Times New Roman"/>
                <a:cs typeface="Times New Roman"/>
                <a:sym typeface="Times New Roman"/>
              </a:rPr>
              <a:t>You can also set up </a:t>
            </a:r>
            <a:r>
              <a:rPr lang="en" sz="1400" b="1">
                <a:latin typeface="Times New Roman"/>
                <a:ea typeface="Times New Roman"/>
                <a:cs typeface="Times New Roman"/>
                <a:sym typeface="Times New Roman"/>
              </a:rPr>
              <a:t>simple email alerts</a:t>
            </a:r>
            <a:r>
              <a:rPr lang="en" sz="1400">
                <a:latin typeface="Times New Roman"/>
                <a:ea typeface="Times New Roman"/>
                <a:cs typeface="Times New Roman"/>
                <a:sym typeface="Times New Roman"/>
              </a:rPr>
              <a:t> on data quality metrics with Databricks SQL -- for example you can be alerted when the % of failed rows in a particular table exceeds a use-defined threshold. Over time we will enhance ways to notify you of issues and also integrate with your favorite operational monitoring tools.</a:t>
            </a:r>
            <a:endParaRPr sz="1400">
              <a:latin typeface="Times New Roman"/>
              <a:ea typeface="Times New Roman"/>
              <a:cs typeface="Times New Roman"/>
              <a:sym typeface="Times New Roman"/>
            </a:endParaRPr>
          </a:p>
          <a:p>
            <a:pPr marL="0" lvl="0" indent="0" algn="l" rtl="0">
              <a:spcBef>
                <a:spcPts val="360"/>
              </a:spcBef>
              <a:spcAft>
                <a:spcPts val="0"/>
              </a:spcAft>
              <a:buClr>
                <a:schemeClr val="dk1"/>
              </a:buClr>
              <a:buSzPts val="1100"/>
              <a:buFont typeface="Arial"/>
              <a:buNone/>
            </a:pPr>
            <a:endParaRPr sz="1400">
              <a:latin typeface="Times New Roman"/>
              <a:ea typeface="Times New Roman"/>
              <a:cs typeface="Times New Roman"/>
              <a:sym typeface="Times New Roman"/>
            </a:endParaRPr>
          </a:p>
          <a:p>
            <a:pPr marL="0" lvl="0" indent="0" algn="l" rtl="0">
              <a:spcBef>
                <a:spcPts val="360"/>
              </a:spcBef>
              <a:spcAft>
                <a:spcPts val="0"/>
              </a:spcAft>
              <a:buClr>
                <a:schemeClr val="dk1"/>
              </a:buClr>
              <a:buSzPts val="1100"/>
              <a:buFont typeface="Arial"/>
              <a:buNone/>
            </a:pPr>
            <a:endParaRPr sz="1400">
              <a:latin typeface="Times New Roman"/>
              <a:ea typeface="Times New Roman"/>
              <a:cs typeface="Times New Roman"/>
              <a:sym typeface="Times New Roman"/>
            </a:endParaRPr>
          </a:p>
          <a:p>
            <a:pPr marL="0" lvl="0" indent="0" algn="l" rtl="0">
              <a:spcBef>
                <a:spcPts val="360"/>
              </a:spcBef>
              <a:spcAft>
                <a:spcPts val="0"/>
              </a:spcAft>
              <a:buClr>
                <a:schemeClr val="dk1"/>
              </a:buClr>
              <a:buSzPts val="1100"/>
              <a:buFont typeface="Arial"/>
              <a:buNone/>
            </a:pPr>
            <a:endParaRPr sz="1400">
              <a:latin typeface="Times New Roman"/>
              <a:ea typeface="Times New Roman"/>
              <a:cs typeface="Times New Roman"/>
              <a:sym typeface="Times New Roman"/>
            </a:endParaRPr>
          </a:p>
          <a:p>
            <a:pPr marL="0" lvl="0" indent="0" algn="l" rtl="0">
              <a:spcBef>
                <a:spcPts val="360"/>
              </a:spcBef>
              <a:spcAft>
                <a:spcPts val="0"/>
              </a:spcAft>
              <a:buNone/>
            </a:pPr>
            <a:endParaRPr sz="1400">
              <a:latin typeface="Times New Roman"/>
              <a:ea typeface="Times New Roman"/>
              <a:cs typeface="Times New Roman"/>
              <a:sym typeface="Times New Roman"/>
            </a:endParaRPr>
          </a:p>
          <a:p>
            <a:pPr marL="0" lvl="0" indent="0" algn="l" rtl="0">
              <a:spcBef>
                <a:spcPts val="360"/>
              </a:spcBef>
              <a:spcAft>
                <a:spcPts val="0"/>
              </a:spcAft>
              <a:buNone/>
            </a:pPr>
            <a:r>
              <a:rPr lang="en" sz="1400">
                <a:latin typeface="Times New Roman"/>
                <a:ea typeface="Times New Roman"/>
                <a:cs typeface="Times New Roman"/>
                <a:sym typeface="Times New Roman"/>
              </a:rPr>
              <a:t>---------</a:t>
            </a:r>
            <a:endParaRPr sz="1400">
              <a:latin typeface="Times New Roman"/>
              <a:ea typeface="Times New Roman"/>
              <a:cs typeface="Times New Roman"/>
              <a:sym typeface="Times New Roman"/>
            </a:endParaRPr>
          </a:p>
          <a:p>
            <a:pPr marL="0" lvl="0" indent="0" algn="l" rtl="0">
              <a:spcBef>
                <a:spcPts val="360"/>
              </a:spcBef>
              <a:spcAft>
                <a:spcPts val="0"/>
              </a:spcAft>
              <a:buNone/>
            </a:pPr>
            <a:endParaRPr sz="1400">
              <a:latin typeface="Times New Roman"/>
              <a:ea typeface="Times New Roman"/>
              <a:cs typeface="Times New Roman"/>
              <a:sym typeface="Times New Roman"/>
            </a:endParaRPr>
          </a:p>
          <a:p>
            <a:pPr marL="0" lvl="0" indent="0" algn="l" rtl="0">
              <a:spcBef>
                <a:spcPts val="360"/>
              </a:spcBef>
              <a:spcAft>
                <a:spcPts val="0"/>
              </a:spcAft>
              <a:buNone/>
            </a:pPr>
            <a:r>
              <a:rPr lang="en" sz="1400">
                <a:latin typeface="Times New Roman"/>
                <a:ea typeface="Times New Roman"/>
                <a:cs typeface="Times New Roman"/>
                <a:sym typeface="Times New Roman"/>
              </a:rPr>
              <a:t>In addition to providing tools to track and enforce data quality at the table level, Delta Live Tables provides powerful pipeline observability so you get a high-fidelity lineage diagram of your pipeline, track dependencies, and aggregate data quality metrics across all of your pipelines.</a:t>
            </a:r>
            <a:endParaRPr sz="1400">
              <a:latin typeface="Times New Roman"/>
              <a:ea typeface="Times New Roman"/>
              <a:cs typeface="Times New Roman"/>
              <a:sym typeface="Times New Roman"/>
            </a:endParaRPr>
          </a:p>
          <a:p>
            <a:pPr marL="0" lvl="0" indent="0" algn="l" rtl="0">
              <a:spcBef>
                <a:spcPts val="360"/>
              </a:spcBef>
              <a:spcAft>
                <a:spcPts val="0"/>
              </a:spcAft>
              <a:buNone/>
            </a:pPr>
            <a:endParaRPr sz="1400">
              <a:latin typeface="Times New Roman"/>
              <a:ea typeface="Times New Roman"/>
              <a:cs typeface="Times New Roman"/>
              <a:sym typeface="Times New Roman"/>
            </a:endParaRPr>
          </a:p>
          <a:p>
            <a:pPr marL="0" lvl="0" indent="0" algn="l" rtl="0">
              <a:spcBef>
                <a:spcPts val="360"/>
              </a:spcBef>
              <a:spcAft>
                <a:spcPts val="0"/>
              </a:spcAft>
              <a:buNone/>
            </a:pPr>
            <a:r>
              <a:rPr lang="en" sz="1400">
                <a:latin typeface="Times New Roman"/>
                <a:ea typeface="Times New Roman"/>
                <a:cs typeface="Times New Roman"/>
                <a:sym typeface="Times New Roman"/>
              </a:rPr>
              <a:t>To make this work: DLT emits all pipeline logs to a predefined Delta Lake table in the pipeline’s Storage Location, which can be used for monitoring, lineage, and data quality reporting. Because DLT logs are exposed as a Delta table, and the log contains data expectation metrics, it is easy to generate reports to monitor data quality with your BI tool of choice. For example you can calculate metrics on the percentage of failures, number of rows processed, and more. In addition to metrics, the logs include information to manage data governance including 1/ logging of all the operations in the pipeline and 2/ dependencies between pipelines and tables.</a:t>
            </a:r>
            <a:endParaRPr sz="1400">
              <a:latin typeface="Times New Roman"/>
              <a:ea typeface="Times New Roman"/>
              <a:cs typeface="Times New Roman"/>
              <a:sym typeface="Times New Roman"/>
            </a:endParaRPr>
          </a:p>
          <a:p>
            <a:pPr marL="0" lvl="0" indent="0" algn="l" rtl="0">
              <a:spcBef>
                <a:spcPts val="360"/>
              </a:spcBef>
              <a:spcAft>
                <a:spcPts val="0"/>
              </a:spcAft>
              <a:buNone/>
            </a:pPr>
            <a:endParaRPr sz="1400">
              <a:latin typeface="Times New Roman"/>
              <a:ea typeface="Times New Roman"/>
              <a:cs typeface="Times New Roman"/>
              <a:sym typeface="Times New Roman"/>
            </a:endParaRPr>
          </a:p>
          <a:p>
            <a:pPr marL="0" lvl="0" indent="0" algn="l" rtl="0">
              <a:spcBef>
                <a:spcPts val="360"/>
              </a:spcBef>
              <a:spcAft>
                <a:spcPts val="0"/>
              </a:spcAft>
              <a:buNone/>
            </a:pPr>
            <a:r>
              <a:rPr lang="en" sz="1400">
                <a:latin typeface="Times New Roman"/>
                <a:ea typeface="Times New Roman"/>
                <a:cs typeface="Times New Roman"/>
                <a:sym typeface="Times New Roman"/>
              </a:rPr>
              <a:t>To query and visualize the event log, we recommend using Databricks SQL as it is tightly integrated with Delta and the Databricks platform and provides extremely fast query speeds via easy to manage compute endpoints. With Databricks SQL, you can also set up simple email alerts on data quality metrics, so for example you can be alerted when the % of failed rows in a particular table exceeds a use-defined threshold. Over time we will certainly build in better ways to notify you of issues and also integrate with your favorite operational monitoring tools.</a:t>
            </a:r>
            <a:endParaRPr sz="1400">
              <a:latin typeface="Times New Roman"/>
              <a:ea typeface="Times New Roman"/>
              <a:cs typeface="Times New Roman"/>
              <a:sym typeface="Times New Roman"/>
            </a:endParaRPr>
          </a:p>
          <a:p>
            <a:pPr marL="0" lvl="0" indent="0" algn="l" rtl="0">
              <a:spcBef>
                <a:spcPts val="360"/>
              </a:spcBef>
              <a:spcAft>
                <a:spcPts val="0"/>
              </a:spcAft>
              <a:buNone/>
            </a:pPr>
            <a:endParaRPr sz="1400">
              <a:latin typeface="Times New Roman"/>
              <a:ea typeface="Times New Roman"/>
              <a:cs typeface="Times New Roman"/>
              <a:sym typeface="Times New Roman"/>
            </a:endParaRPr>
          </a:p>
          <a:p>
            <a:pPr marL="0" lvl="0" indent="0" algn="l" rtl="0">
              <a:spcBef>
                <a:spcPts val="360"/>
              </a:spcBef>
              <a:spcAft>
                <a:spcPts val="0"/>
              </a:spcAft>
              <a:buClr>
                <a:schemeClr val="dk1"/>
              </a:buClr>
              <a:buSzPts val="1100"/>
              <a:buFont typeface="Arial"/>
              <a:buNone/>
            </a:pPr>
            <a:endParaRPr sz="1400">
              <a:latin typeface="Times New Roman"/>
              <a:ea typeface="Times New Roman"/>
              <a:cs typeface="Times New Roman"/>
              <a:sym typeface="Times New Roman"/>
            </a:endParaRPr>
          </a:p>
          <a:p>
            <a:pPr marL="0" lvl="0" indent="0" algn="l" rtl="0">
              <a:spcBef>
                <a:spcPts val="360"/>
              </a:spcBef>
              <a:spcAft>
                <a:spcPts val="0"/>
              </a:spcAft>
              <a:buClr>
                <a:schemeClr val="dk1"/>
              </a:buClr>
              <a:buSzPts val="1100"/>
              <a:buFont typeface="Arial"/>
              <a:buNone/>
            </a:pPr>
            <a:endParaRPr sz="1400">
              <a:latin typeface="Times New Roman"/>
              <a:ea typeface="Times New Roman"/>
              <a:cs typeface="Times New Roman"/>
              <a:sym typeface="Times New Roman"/>
            </a:endParaRPr>
          </a:p>
          <a:p>
            <a:pPr marL="0" lvl="0" indent="0" algn="l" rtl="0">
              <a:spcBef>
                <a:spcPts val="360"/>
              </a:spcBef>
              <a:spcAft>
                <a:spcPts val="0"/>
              </a:spcAft>
              <a:buNone/>
            </a:pPr>
            <a:endParaRPr sz="1400">
              <a:latin typeface="Times New Roman"/>
              <a:ea typeface="Times New Roman"/>
              <a:cs typeface="Times New Roman"/>
              <a:sym typeface="Times New Roman"/>
            </a:endParaRPr>
          </a:p>
        </p:txBody>
      </p:sp>
      <p:sp>
        <p:nvSpPr>
          <p:cNvPr id="657" name="Google Shape;657;g112ac78f2e1_0_34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d62e6c1296_0_1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d62e6c1296_0_1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360"/>
              </a:spcBef>
              <a:spcAft>
                <a:spcPts val="0"/>
              </a:spcAft>
              <a:buNone/>
            </a:pPr>
            <a:endParaRPr/>
          </a:p>
        </p:txBody>
      </p:sp>
      <p:sp>
        <p:nvSpPr>
          <p:cNvPr id="667" name="Google Shape;667;gd62e6c1296_0_1148: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112ac78f2e1_0_9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112ac78f2e1_0_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360"/>
              </a:spcBef>
              <a:spcAft>
                <a:spcPts val="0"/>
              </a:spcAft>
              <a:buNone/>
            </a:pPr>
            <a:endParaRPr/>
          </a:p>
        </p:txBody>
      </p:sp>
      <p:sp>
        <p:nvSpPr>
          <p:cNvPr id="673" name="Google Shape;673;g112ac78f2e1_0_908: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
        <p:cNvGrpSpPr/>
        <p:nvPr/>
      </p:nvGrpSpPr>
      <p:grpSpPr>
        <a:xfrm>
          <a:off x="0" y="0"/>
          <a:ext cx="0" cy="0"/>
          <a:chOff x="0" y="0"/>
          <a:chExt cx="0" cy="0"/>
        </a:xfrm>
      </p:grpSpPr>
      <p:sp>
        <p:nvSpPr>
          <p:cNvPr id="678" name="Google Shape;678;g112ac78f2e1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9" name="Google Shape;679;g112ac78f2e1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7500" algn="l" rtl="0">
              <a:lnSpc>
                <a:spcPct val="115000"/>
              </a:lnSpc>
              <a:spcBef>
                <a:spcPts val="360"/>
              </a:spcBef>
              <a:spcAft>
                <a:spcPts val="0"/>
              </a:spcAft>
              <a:buSzPts val="1400"/>
              <a:buChar char="➔"/>
            </a:pPr>
            <a:r>
              <a:rPr lang="en"/>
              <a:t>The size of your table is definitely a factor for setting your table properties for optimum performance</a:t>
            </a:r>
            <a:endParaRPr/>
          </a:p>
          <a:p>
            <a:pPr marL="457200" lvl="0" indent="-317500" algn="l" rtl="0">
              <a:lnSpc>
                <a:spcPct val="115000"/>
              </a:lnSpc>
              <a:spcBef>
                <a:spcPts val="360"/>
              </a:spcBef>
              <a:spcAft>
                <a:spcPts val="0"/>
              </a:spcAft>
              <a:buSzPts val="1400"/>
              <a:buChar char="➔"/>
            </a:pPr>
            <a:r>
              <a:rPr lang="en"/>
              <a:t>If your table is append-only, then it might require minimum optimisation as most of the optimization will be aimed at improving the read performance of your tables</a:t>
            </a:r>
            <a:endParaRPr/>
          </a:p>
          <a:p>
            <a:pPr marL="457200" lvl="0" indent="-317500" algn="l" rtl="0">
              <a:lnSpc>
                <a:spcPct val="115000"/>
              </a:lnSpc>
              <a:spcBef>
                <a:spcPts val="360"/>
              </a:spcBef>
              <a:spcAft>
                <a:spcPts val="0"/>
              </a:spcAft>
              <a:buSzPts val="1400"/>
              <a:buChar char="➔"/>
            </a:pPr>
            <a:r>
              <a:rPr lang="en"/>
              <a:t>If your table involves merge, the write performance of your table will be severely impacted. Hence having the optimum configuration/table properties is critical for getting the best performance</a:t>
            </a:r>
            <a:endParaRPr/>
          </a:p>
          <a:p>
            <a:pPr marL="457200" lvl="0" indent="-317500" algn="l" rtl="0">
              <a:lnSpc>
                <a:spcPct val="115000"/>
              </a:lnSpc>
              <a:spcBef>
                <a:spcPts val="360"/>
              </a:spcBef>
              <a:spcAft>
                <a:spcPts val="0"/>
              </a:spcAft>
              <a:buSzPts val="1400"/>
              <a:buChar char="➔"/>
            </a:pPr>
            <a:r>
              <a:rPr lang="en"/>
              <a:t>Frequency of the table being refreshed is also vital and influences strategy around performance optimization</a:t>
            </a:r>
            <a:endParaRPr/>
          </a:p>
          <a:p>
            <a:pPr marL="457200" lvl="0" indent="-317500" algn="l" rtl="0">
              <a:lnSpc>
                <a:spcPct val="115000"/>
              </a:lnSpc>
              <a:spcBef>
                <a:spcPts val="360"/>
              </a:spcBef>
              <a:spcAft>
                <a:spcPts val="0"/>
              </a:spcAft>
              <a:buSzPts val="1400"/>
              <a:buChar char="➔"/>
            </a:pPr>
            <a:r>
              <a:rPr lang="en"/>
              <a:t>Selecting the best partition column is also very critical. It is better not to select a partition column than to select a wrong partition column</a:t>
            </a:r>
            <a:endParaRPr/>
          </a:p>
          <a:p>
            <a:pPr marL="457200" lvl="0" indent="-317500" algn="l" rtl="0">
              <a:lnSpc>
                <a:spcPct val="115000"/>
              </a:lnSpc>
              <a:spcBef>
                <a:spcPts val="360"/>
              </a:spcBef>
              <a:spcAft>
                <a:spcPts val="0"/>
              </a:spcAft>
              <a:buSzPts val="1400"/>
              <a:buChar char="➔"/>
            </a:pPr>
            <a:r>
              <a:rPr lang="en"/>
              <a:t>Long tables (with hundreds of columns) also impacts performance. Setting too small max size for target file or optimize will result in tiny files problem.</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g112ac78f2e1_0_6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 name="Google Shape;686;g112ac78f2e1_0_6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36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p:cNvGrpSpPr/>
        <p:nvPr/>
      </p:nvGrpSpPr>
      <p:grpSpPr>
        <a:xfrm>
          <a:off x="0" y="0"/>
          <a:ext cx="0" cy="0"/>
          <a:chOff x="0" y="0"/>
          <a:chExt cx="0" cy="0"/>
        </a:xfrm>
      </p:grpSpPr>
      <p:sp>
        <p:nvSpPr>
          <p:cNvPr id="691" name="Google Shape;691;gc9eb4c818a_0_2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c9eb4c818a_0_2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360"/>
              </a:spcBef>
              <a:spcAft>
                <a:spcPts val="0"/>
              </a:spcAft>
              <a:buNone/>
            </a:pPr>
            <a:endParaRPr/>
          </a:p>
        </p:txBody>
      </p:sp>
      <p:sp>
        <p:nvSpPr>
          <p:cNvPr id="693" name="Google Shape;693;gc9eb4c818a_0_2137: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d25929f14e_0_4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d25929f14e_0_4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360"/>
              </a:spcBef>
              <a:spcAft>
                <a:spcPts val="0"/>
              </a:spcAft>
              <a:buNone/>
            </a:pPr>
            <a:endParaRPr/>
          </a:p>
        </p:txBody>
      </p:sp>
      <p:sp>
        <p:nvSpPr>
          <p:cNvPr id="565" name="Google Shape;565;gd25929f14e_0_452: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gd62e6c1296_0_3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 name="Google Shape;571;gd62e6c1296_0_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360"/>
              </a:spcBef>
              <a:spcAft>
                <a:spcPts val="0"/>
              </a:spcAft>
              <a:buNone/>
            </a:pPr>
            <a:endParaRPr/>
          </a:p>
        </p:txBody>
      </p:sp>
      <p:sp>
        <p:nvSpPr>
          <p:cNvPr id="572" name="Google Shape;572;gd62e6c1296_0_315: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d62e6c1296_0_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d62e6c1296_0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360"/>
              </a:spcBef>
              <a:spcAft>
                <a:spcPts val="0"/>
              </a:spcAft>
              <a:buNone/>
            </a:pPr>
            <a:endParaRPr/>
          </a:p>
        </p:txBody>
      </p:sp>
      <p:sp>
        <p:nvSpPr>
          <p:cNvPr id="578" name="Google Shape;578;gd62e6c1296_0_327: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gd62e6c1296_0_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4" name="Google Shape;584;gd62e6c1296_0_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360"/>
              </a:spcBef>
              <a:spcAft>
                <a:spcPts val="0"/>
              </a:spcAft>
              <a:buNone/>
            </a:pPr>
            <a:endParaRPr/>
          </a:p>
        </p:txBody>
      </p:sp>
      <p:sp>
        <p:nvSpPr>
          <p:cNvPr id="585" name="Google Shape;585;gd62e6c1296_0_321: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d62e6c1296_0_3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d62e6c1296_0_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360"/>
              </a:spcBef>
              <a:spcAft>
                <a:spcPts val="0"/>
              </a:spcAft>
              <a:buNone/>
            </a:pPr>
            <a:endParaRPr/>
          </a:p>
        </p:txBody>
      </p:sp>
      <p:sp>
        <p:nvSpPr>
          <p:cNvPr id="592" name="Google Shape;592;gd62e6c1296_0_337: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d62e6c1296_0_3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d62e6c1296_0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360"/>
              </a:spcBef>
              <a:spcAft>
                <a:spcPts val="0"/>
              </a:spcAft>
              <a:buNone/>
            </a:pPr>
            <a:endParaRPr/>
          </a:p>
        </p:txBody>
      </p:sp>
      <p:sp>
        <p:nvSpPr>
          <p:cNvPr id="599" name="Google Shape;599;gd62e6c1296_0_343: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g112ac78f2e1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 name="Google Shape;604;g112ac78f2e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360"/>
              </a:spcBef>
              <a:spcAft>
                <a:spcPts val="0"/>
              </a:spcAft>
              <a:buClr>
                <a:schemeClr val="dk1"/>
              </a:buClr>
              <a:buSzPts val="1100"/>
              <a:buFont typeface="Arial"/>
              <a:buNone/>
            </a:pPr>
            <a:r>
              <a:rPr lang="en"/>
              <a:t>In this lesson, you will:</a:t>
            </a:r>
            <a:endParaRPr/>
          </a:p>
          <a:p>
            <a:pPr marL="457200" lvl="0" indent="-317500" algn="l" rtl="0">
              <a:spcBef>
                <a:spcPts val="360"/>
              </a:spcBef>
              <a:spcAft>
                <a:spcPts val="0"/>
              </a:spcAft>
              <a:buSzPts val="1400"/>
              <a:buAutoNum type="arabicPeriod"/>
            </a:pPr>
            <a:r>
              <a:rPr lang="en"/>
              <a:t>Define UDF and describe its performance drawbacks</a:t>
            </a:r>
            <a:endParaRPr/>
          </a:p>
          <a:p>
            <a:pPr marL="457200" lvl="0" indent="-317500" algn="l" rtl="0">
              <a:spcBef>
                <a:spcPts val="360"/>
              </a:spcBef>
              <a:spcAft>
                <a:spcPts val="0"/>
              </a:spcAft>
              <a:buSzPts val="1400"/>
              <a:buAutoNum type="arabicPeriod"/>
            </a:pPr>
            <a:r>
              <a:rPr lang="en"/>
              <a:t>Describe vectorized and pandas UDFs</a:t>
            </a:r>
            <a:endParaRPr/>
          </a:p>
          <a:p>
            <a:pPr marL="457200" lvl="0" indent="-317500" algn="l" rtl="0">
              <a:spcBef>
                <a:spcPts val="360"/>
              </a:spcBef>
              <a:spcAft>
                <a:spcPts val="0"/>
              </a:spcAft>
              <a:buSzPts val="1400"/>
              <a:buAutoNum type="arabicPeriod"/>
            </a:pPr>
            <a:r>
              <a:rPr lang="en"/>
              <a:t>Create and apply a UDF</a:t>
            </a:r>
            <a:endParaRPr/>
          </a:p>
          <a:p>
            <a:pPr marL="457200" lvl="0" indent="-317500" algn="l" rtl="0">
              <a:spcBef>
                <a:spcPts val="360"/>
              </a:spcBef>
              <a:spcAft>
                <a:spcPts val="0"/>
              </a:spcAft>
              <a:buSzPts val="1400"/>
              <a:buAutoNum type="arabicPeriod"/>
            </a:pPr>
            <a:r>
              <a:rPr lang="en"/>
              <a:t>Register a UDF to use in SQL</a:t>
            </a:r>
            <a:endParaRPr/>
          </a:p>
          <a:p>
            <a:pPr marL="0" lvl="0" indent="0" algn="l" rtl="0">
              <a:spcBef>
                <a:spcPts val="36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112ac78f2e1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112ac78f2e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36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1.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jp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jp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1.jp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3.xml"/><Relationship Id="rId4" Type="http://schemas.openxmlformats.org/officeDocument/2006/relationships/image" Target="../media/image2.png"/></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g"/><Relationship Id="rId1" Type="http://schemas.openxmlformats.org/officeDocument/2006/relationships/slideMaster" Target="../slideMasters/slideMaster3.xml"/><Relationship Id="rId4" Type="http://schemas.openxmlformats.org/officeDocument/2006/relationships/image" Target="../media/image2.png"/></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jpg"/><Relationship Id="rId1" Type="http://schemas.openxmlformats.org/officeDocument/2006/relationships/slideMaster" Target="../slideMasters/slideMaster3.xml"/><Relationship Id="rId4" Type="http://schemas.openxmlformats.org/officeDocument/2006/relationships/image" Target="../media/image2.png"/></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jpg"/><Relationship Id="rId1" Type="http://schemas.openxmlformats.org/officeDocument/2006/relationships/slideMaster" Target="../slideMasters/slideMaster3.xml"/><Relationship Id="rId4" Type="http://schemas.openxmlformats.org/officeDocument/2006/relationships/image" Target="../media/image2.png"/></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1.jpg"/><Relationship Id="rId1" Type="http://schemas.openxmlformats.org/officeDocument/2006/relationships/slideMaster" Target="../slideMasters/slideMaster3.xml"/><Relationship Id="rId4" Type="http://schemas.openxmlformats.org/officeDocument/2006/relationships/image" Target="../media/image2.png"/></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Corporate Theme">
  <p:cSld name="Corporate Theme">
    <p:bg>
      <p:bgPr>
        <a:solidFill>
          <a:schemeClr val="dk1"/>
        </a:solidFill>
        <a:effectLst/>
      </p:bgPr>
    </p:bg>
    <p:spTree>
      <p:nvGrpSpPr>
        <p:cNvPr id="1" name="Shape 13"/>
        <p:cNvGrpSpPr/>
        <p:nvPr/>
      </p:nvGrpSpPr>
      <p:grpSpPr>
        <a:xfrm>
          <a:off x="0" y="0"/>
          <a:ext cx="0" cy="0"/>
          <a:chOff x="0" y="0"/>
          <a:chExt cx="0" cy="0"/>
        </a:xfrm>
      </p:grpSpPr>
      <p:pic>
        <p:nvPicPr>
          <p:cNvPr id="14" name="Google Shape;14;p2"/>
          <p:cNvPicPr preferRelativeResize="0"/>
          <p:nvPr/>
        </p:nvPicPr>
        <p:blipFill rotWithShape="1">
          <a:blip r:embed="rId2">
            <a:alphaModFix/>
          </a:blip>
          <a:srcRect/>
          <a:stretch/>
        </p:blipFill>
        <p:spPr>
          <a:xfrm>
            <a:off x="380402" y="2133688"/>
            <a:ext cx="4320499" cy="67963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wo Column Box">
  <p:cSld name="Two Column Box">
    <p:spTree>
      <p:nvGrpSpPr>
        <p:cNvPr id="1" name="Shape 53"/>
        <p:cNvGrpSpPr/>
        <p:nvPr/>
      </p:nvGrpSpPr>
      <p:grpSpPr>
        <a:xfrm>
          <a:off x="0" y="0"/>
          <a:ext cx="0" cy="0"/>
          <a:chOff x="0" y="0"/>
          <a:chExt cx="0" cy="0"/>
        </a:xfrm>
      </p:grpSpPr>
      <p:sp>
        <p:nvSpPr>
          <p:cNvPr id="54" name="Google Shape;54;p11"/>
          <p:cNvSpPr/>
          <p:nvPr/>
        </p:nvSpPr>
        <p:spPr>
          <a:xfrm>
            <a:off x="345733" y="1458265"/>
            <a:ext cx="4054343" cy="2568709"/>
          </a:xfrm>
          <a:prstGeom prst="snip1Rect">
            <a:avLst>
              <a:gd name="adj" fmla="val 16667"/>
            </a:avLst>
          </a:prstGeom>
          <a:solidFill>
            <a:schemeClr val="accent5"/>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55" name="Google Shape;55;p11"/>
          <p:cNvSpPr/>
          <p:nvPr/>
        </p:nvSpPr>
        <p:spPr>
          <a:xfrm>
            <a:off x="4736365" y="1458265"/>
            <a:ext cx="4054343" cy="2568709"/>
          </a:xfrm>
          <a:prstGeom prst="snip1Rect">
            <a:avLst>
              <a:gd name="adj" fmla="val 16667"/>
            </a:avLst>
          </a:prstGeom>
          <a:solidFill>
            <a:schemeClr val="dk2"/>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56" name="Google Shape;56;p11"/>
          <p:cNvSpPr txBox="1">
            <a:spLocks noGrp="1"/>
          </p:cNvSpPr>
          <p:nvPr>
            <p:ph type="title"/>
          </p:nvPr>
        </p:nvSpPr>
        <p:spPr>
          <a:xfrm>
            <a:off x="345734" y="273845"/>
            <a:ext cx="8444974" cy="744141"/>
          </a:xfrm>
          <a:prstGeom prst="rect">
            <a:avLst/>
          </a:prstGeom>
          <a:noFill/>
          <a:ln>
            <a:noFill/>
          </a:ln>
        </p:spPr>
        <p:txBody>
          <a:bodyPr spcFirstLastPara="1" wrap="square" lIns="0" tIns="34275" rIns="0" bIns="34275" anchor="ctr" anchorCtr="0">
            <a:no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57" name="Google Shape;57;p11"/>
          <p:cNvSpPr txBox="1">
            <a:spLocks noGrp="1"/>
          </p:cNvSpPr>
          <p:nvPr>
            <p:ph type="body" idx="1"/>
          </p:nvPr>
        </p:nvSpPr>
        <p:spPr>
          <a:xfrm>
            <a:off x="464431" y="1577210"/>
            <a:ext cx="3815226" cy="2339764"/>
          </a:xfrm>
          <a:prstGeom prst="rect">
            <a:avLst/>
          </a:prstGeom>
          <a:noFill/>
          <a:ln>
            <a:noFill/>
          </a:ln>
        </p:spPr>
        <p:txBody>
          <a:bodyPr spcFirstLastPara="1" wrap="square" lIns="0" tIns="34275" rIns="0" bIns="34275" anchor="t" anchorCtr="0">
            <a:noAutofit/>
          </a:bodyPr>
          <a:lstStyle>
            <a:lvl1pPr marL="457200" lvl="0" indent="-292100" algn="l">
              <a:lnSpc>
                <a:spcPct val="90000"/>
              </a:lnSpc>
              <a:spcBef>
                <a:spcPts val="800"/>
              </a:spcBef>
              <a:spcAft>
                <a:spcPts val="0"/>
              </a:spcAft>
              <a:buClr>
                <a:schemeClr val="lt1"/>
              </a:buClr>
              <a:buSzPts val="1000"/>
              <a:buChar char="▪"/>
              <a:defRPr sz="1400">
                <a:solidFill>
                  <a:schemeClr val="lt1"/>
                </a:solidFill>
              </a:defRPr>
            </a:lvl1pPr>
            <a:lvl2pPr marL="914400" lvl="1" indent="-285750" algn="l">
              <a:lnSpc>
                <a:spcPct val="90000"/>
              </a:lnSpc>
              <a:spcBef>
                <a:spcPts val="400"/>
              </a:spcBef>
              <a:spcAft>
                <a:spcPts val="0"/>
              </a:spcAft>
              <a:buClr>
                <a:schemeClr val="lt1"/>
              </a:buClr>
              <a:buSzPts val="900"/>
              <a:buChar char="▪"/>
              <a:defRPr sz="1200">
                <a:solidFill>
                  <a:schemeClr val="lt1"/>
                </a:solidFill>
              </a:defRPr>
            </a:lvl2pPr>
            <a:lvl3pPr marL="1371600" lvl="2" indent="-279400" algn="l">
              <a:lnSpc>
                <a:spcPct val="90000"/>
              </a:lnSpc>
              <a:spcBef>
                <a:spcPts val="400"/>
              </a:spcBef>
              <a:spcAft>
                <a:spcPts val="0"/>
              </a:spcAft>
              <a:buClr>
                <a:schemeClr val="lt1"/>
              </a:buClr>
              <a:buSzPts val="800"/>
              <a:buChar char="▪"/>
              <a:defRPr sz="1100">
                <a:solidFill>
                  <a:schemeClr val="lt1"/>
                </a:solidFill>
              </a:defRPr>
            </a:lvl3pPr>
            <a:lvl4pPr marL="1828800" lvl="3" indent="-273050" algn="l">
              <a:lnSpc>
                <a:spcPct val="90000"/>
              </a:lnSpc>
              <a:spcBef>
                <a:spcPts val="400"/>
              </a:spcBef>
              <a:spcAft>
                <a:spcPts val="0"/>
              </a:spcAft>
              <a:buClr>
                <a:schemeClr val="lt1"/>
              </a:buClr>
              <a:buSzPts val="700"/>
              <a:buChar char="▪"/>
              <a:defRPr sz="900">
                <a:solidFill>
                  <a:schemeClr val="lt1"/>
                </a:solidFill>
              </a:defRPr>
            </a:lvl4pPr>
            <a:lvl5pPr marL="2286000" lvl="4" indent="-273050" algn="l">
              <a:lnSpc>
                <a:spcPct val="90000"/>
              </a:lnSpc>
              <a:spcBef>
                <a:spcPts val="400"/>
              </a:spcBef>
              <a:spcAft>
                <a:spcPts val="0"/>
              </a:spcAft>
              <a:buClr>
                <a:schemeClr val="lt1"/>
              </a:buClr>
              <a:buSzPts val="700"/>
              <a:buChar char="▪"/>
              <a:defRPr sz="900">
                <a:solidFill>
                  <a:schemeClr val="lt1"/>
                </a:solidFill>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58" name="Google Shape;58;p11"/>
          <p:cNvSpPr txBox="1">
            <a:spLocks noGrp="1"/>
          </p:cNvSpPr>
          <p:nvPr>
            <p:ph type="body" idx="2"/>
          </p:nvPr>
        </p:nvSpPr>
        <p:spPr>
          <a:xfrm>
            <a:off x="4859539" y="1578426"/>
            <a:ext cx="3815226" cy="2338790"/>
          </a:xfrm>
          <a:prstGeom prst="rect">
            <a:avLst/>
          </a:prstGeom>
          <a:noFill/>
          <a:ln>
            <a:noFill/>
          </a:ln>
        </p:spPr>
        <p:txBody>
          <a:bodyPr spcFirstLastPara="1" wrap="square" lIns="0" tIns="34275" rIns="0" bIns="34275" anchor="t" anchorCtr="0">
            <a:noAutofit/>
          </a:bodyPr>
          <a:lstStyle>
            <a:lvl1pPr marL="457200" lvl="0" indent="-292100" algn="l">
              <a:lnSpc>
                <a:spcPct val="90000"/>
              </a:lnSpc>
              <a:spcBef>
                <a:spcPts val="800"/>
              </a:spcBef>
              <a:spcAft>
                <a:spcPts val="0"/>
              </a:spcAft>
              <a:buClr>
                <a:schemeClr val="lt1"/>
              </a:buClr>
              <a:buSzPts val="1000"/>
              <a:buChar char="▪"/>
              <a:defRPr sz="1400">
                <a:solidFill>
                  <a:schemeClr val="lt1"/>
                </a:solidFill>
              </a:defRPr>
            </a:lvl1pPr>
            <a:lvl2pPr marL="914400" lvl="1" indent="-285750" algn="l">
              <a:lnSpc>
                <a:spcPct val="90000"/>
              </a:lnSpc>
              <a:spcBef>
                <a:spcPts val="400"/>
              </a:spcBef>
              <a:spcAft>
                <a:spcPts val="0"/>
              </a:spcAft>
              <a:buClr>
                <a:schemeClr val="lt1"/>
              </a:buClr>
              <a:buSzPts val="900"/>
              <a:buChar char="▪"/>
              <a:defRPr sz="1200">
                <a:solidFill>
                  <a:schemeClr val="lt1"/>
                </a:solidFill>
              </a:defRPr>
            </a:lvl2pPr>
            <a:lvl3pPr marL="1371600" lvl="2" indent="-279400" algn="l">
              <a:lnSpc>
                <a:spcPct val="90000"/>
              </a:lnSpc>
              <a:spcBef>
                <a:spcPts val="400"/>
              </a:spcBef>
              <a:spcAft>
                <a:spcPts val="0"/>
              </a:spcAft>
              <a:buClr>
                <a:schemeClr val="lt1"/>
              </a:buClr>
              <a:buSzPts val="800"/>
              <a:buChar char="▪"/>
              <a:defRPr sz="1100">
                <a:solidFill>
                  <a:schemeClr val="lt1"/>
                </a:solidFill>
              </a:defRPr>
            </a:lvl3pPr>
            <a:lvl4pPr marL="1828800" lvl="3" indent="-273050" algn="l">
              <a:lnSpc>
                <a:spcPct val="90000"/>
              </a:lnSpc>
              <a:spcBef>
                <a:spcPts val="400"/>
              </a:spcBef>
              <a:spcAft>
                <a:spcPts val="0"/>
              </a:spcAft>
              <a:buClr>
                <a:schemeClr val="lt1"/>
              </a:buClr>
              <a:buSzPts val="700"/>
              <a:buChar char="▪"/>
              <a:defRPr sz="900">
                <a:solidFill>
                  <a:schemeClr val="lt1"/>
                </a:solidFill>
              </a:defRPr>
            </a:lvl4pPr>
            <a:lvl5pPr marL="2286000" lvl="4" indent="-273050" algn="l">
              <a:lnSpc>
                <a:spcPct val="90000"/>
              </a:lnSpc>
              <a:spcBef>
                <a:spcPts val="400"/>
              </a:spcBef>
              <a:spcAft>
                <a:spcPts val="0"/>
              </a:spcAft>
              <a:buClr>
                <a:schemeClr val="lt1"/>
              </a:buClr>
              <a:buSzPts val="700"/>
              <a:buChar char="▪"/>
              <a:defRPr sz="900">
                <a:solidFill>
                  <a:schemeClr val="lt1"/>
                </a:solidFill>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59" name="Google Shape;59;p11"/>
          <p:cNvSpPr txBox="1">
            <a:spLocks noGrp="1"/>
          </p:cNvSpPr>
          <p:nvPr>
            <p:ph type="body" idx="3"/>
          </p:nvPr>
        </p:nvSpPr>
        <p:spPr>
          <a:xfrm>
            <a:off x="4740842" y="1085075"/>
            <a:ext cx="4049866" cy="417039"/>
          </a:xfrm>
          <a:prstGeom prst="rect">
            <a:avLst/>
          </a:prstGeom>
          <a:noFill/>
          <a:ln>
            <a:noFill/>
          </a:ln>
        </p:spPr>
        <p:txBody>
          <a:bodyPr spcFirstLastPara="1" wrap="square" lIns="0" tIns="34275" rIns="0" bIns="34275" anchor="t" anchorCtr="0">
            <a:noAutofit/>
          </a:bodyPr>
          <a:lstStyle>
            <a:lvl1pPr marL="457200" lvl="0" indent="-228600" algn="l">
              <a:lnSpc>
                <a:spcPct val="100000"/>
              </a:lnSpc>
              <a:spcBef>
                <a:spcPts val="0"/>
              </a:spcBef>
              <a:spcAft>
                <a:spcPts val="0"/>
              </a:spcAft>
              <a:buSzPts val="1100"/>
              <a:buNone/>
              <a:defRPr sz="1400">
                <a:solidFill>
                  <a:schemeClr val="accent5"/>
                </a:solidFill>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60" name="Google Shape;60;p11"/>
          <p:cNvSpPr txBox="1">
            <a:spLocks noGrp="1"/>
          </p:cNvSpPr>
          <p:nvPr>
            <p:ph type="body" idx="4"/>
          </p:nvPr>
        </p:nvSpPr>
        <p:spPr>
          <a:xfrm>
            <a:off x="345733" y="1085075"/>
            <a:ext cx="4049866" cy="417039"/>
          </a:xfrm>
          <a:prstGeom prst="rect">
            <a:avLst/>
          </a:prstGeom>
          <a:noFill/>
          <a:ln>
            <a:noFill/>
          </a:ln>
        </p:spPr>
        <p:txBody>
          <a:bodyPr spcFirstLastPara="1" wrap="square" lIns="0" tIns="34275" rIns="0" bIns="34275" anchor="t" anchorCtr="0">
            <a:noAutofit/>
          </a:bodyPr>
          <a:lstStyle>
            <a:lvl1pPr marL="457200" lvl="0" indent="-228600" algn="l">
              <a:lnSpc>
                <a:spcPct val="100000"/>
              </a:lnSpc>
              <a:spcBef>
                <a:spcPts val="0"/>
              </a:spcBef>
              <a:spcAft>
                <a:spcPts val="0"/>
              </a:spcAft>
              <a:buSzPts val="1100"/>
              <a:buNone/>
              <a:defRPr sz="1400">
                <a:solidFill>
                  <a:schemeClr val="accent5"/>
                </a:solidFill>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Blank White" type="blank">
  <p:cSld name="BLANK">
    <p:spTree>
      <p:nvGrpSpPr>
        <p:cNvPr id="1" name="Shape 506"/>
        <p:cNvGrpSpPr/>
        <p:nvPr/>
      </p:nvGrpSpPr>
      <p:grpSpPr>
        <a:xfrm>
          <a:off x="0" y="0"/>
          <a:ext cx="0" cy="0"/>
          <a:chOff x="0" y="0"/>
          <a:chExt cx="0" cy="0"/>
        </a:xfrm>
      </p:grpSpPr>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Headline 04">
  <p:cSld name="Headline 04">
    <p:spTree>
      <p:nvGrpSpPr>
        <p:cNvPr id="1" name="Shape 507"/>
        <p:cNvGrpSpPr/>
        <p:nvPr/>
      </p:nvGrpSpPr>
      <p:grpSpPr>
        <a:xfrm>
          <a:off x="0" y="0"/>
          <a:ext cx="0" cy="0"/>
          <a:chOff x="0" y="0"/>
          <a:chExt cx="0" cy="0"/>
        </a:xfrm>
      </p:grpSpPr>
      <p:pic>
        <p:nvPicPr>
          <p:cNvPr id="508" name="Google Shape;508;p104" descr="A close up of a logo&#10;&#10;Description automatically generated"/>
          <p:cNvPicPr preferRelativeResize="0"/>
          <p:nvPr/>
        </p:nvPicPr>
        <p:blipFill rotWithShape="1">
          <a:blip r:embed="rId2">
            <a:alphaModFix amt="50000"/>
          </a:blip>
          <a:srcRect r="14273"/>
          <a:stretch/>
        </p:blipFill>
        <p:spPr>
          <a:xfrm>
            <a:off x="1304925" y="0"/>
            <a:ext cx="7839077" cy="5143500"/>
          </a:xfrm>
          <a:prstGeom prst="rect">
            <a:avLst/>
          </a:prstGeom>
          <a:noFill/>
          <a:ln>
            <a:noFill/>
          </a:ln>
        </p:spPr>
      </p:pic>
      <p:sp>
        <p:nvSpPr>
          <p:cNvPr id="509" name="Google Shape;509;p104"/>
          <p:cNvSpPr txBox="1">
            <a:spLocks noGrp="1"/>
          </p:cNvSpPr>
          <p:nvPr>
            <p:ph type="title"/>
          </p:nvPr>
        </p:nvSpPr>
        <p:spPr>
          <a:xfrm>
            <a:off x="345735" y="2074663"/>
            <a:ext cx="8169600" cy="9942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dk1"/>
              </a:buClr>
              <a:buSzPts val="3000"/>
              <a:buFont typeface="Barlow"/>
              <a:buNone/>
              <a:defRPr>
                <a:solidFill>
                  <a:schemeClr val="dk1"/>
                </a:solidFil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showMasterSp="0" matchingName="Section Divider 01">
  <p:cSld name="Section Divider 01">
    <p:bg>
      <p:bgPr>
        <a:solidFill>
          <a:schemeClr val="dk1"/>
        </a:solidFill>
        <a:effectLst/>
      </p:bgPr>
    </p:bg>
    <p:spTree>
      <p:nvGrpSpPr>
        <p:cNvPr id="1" name="Shape 510"/>
        <p:cNvGrpSpPr/>
        <p:nvPr/>
      </p:nvGrpSpPr>
      <p:grpSpPr>
        <a:xfrm>
          <a:off x="0" y="0"/>
          <a:ext cx="0" cy="0"/>
          <a:chOff x="0" y="0"/>
          <a:chExt cx="0" cy="0"/>
        </a:xfrm>
      </p:grpSpPr>
      <p:pic>
        <p:nvPicPr>
          <p:cNvPr id="511" name="Google Shape;511;p105" descr="A picture containing building, light, traffic, whit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12" name="Google Shape;512;p105"/>
          <p:cNvSpPr txBox="1">
            <a:spLocks noGrp="1"/>
          </p:cNvSpPr>
          <p:nvPr>
            <p:ph type="title"/>
          </p:nvPr>
        </p:nvSpPr>
        <p:spPr>
          <a:xfrm>
            <a:off x="345735" y="2074663"/>
            <a:ext cx="8169600" cy="9942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lt1"/>
              </a:buClr>
              <a:buSzPts val="3000"/>
              <a:buFont typeface="Barlow"/>
              <a:buNone/>
              <a:defRPr>
                <a:solidFill>
                  <a:schemeClr val="lt1"/>
                </a:solidFil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pic>
        <p:nvPicPr>
          <p:cNvPr id="513" name="Google Shape;513;p105"/>
          <p:cNvPicPr preferRelativeResize="0"/>
          <p:nvPr/>
        </p:nvPicPr>
        <p:blipFill rotWithShape="1">
          <a:blip r:embed="rId3">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Title">
  <p:cSld name="Two Content_1">
    <p:bg>
      <p:bgPr>
        <a:solidFill>
          <a:schemeClr val="dk1"/>
        </a:solidFill>
        <a:effectLst/>
      </p:bgPr>
    </p:bg>
    <p:spTree>
      <p:nvGrpSpPr>
        <p:cNvPr id="1" name="Shape 514"/>
        <p:cNvGrpSpPr/>
        <p:nvPr/>
      </p:nvGrpSpPr>
      <p:grpSpPr>
        <a:xfrm>
          <a:off x="0" y="0"/>
          <a:ext cx="0" cy="0"/>
          <a:chOff x="0" y="0"/>
          <a:chExt cx="0" cy="0"/>
        </a:xfrm>
      </p:grpSpPr>
      <p:sp>
        <p:nvSpPr>
          <p:cNvPr id="515" name="Google Shape;515;p106"/>
          <p:cNvSpPr txBox="1">
            <a:spLocks noGrp="1"/>
          </p:cNvSpPr>
          <p:nvPr>
            <p:ph type="title"/>
          </p:nvPr>
        </p:nvSpPr>
        <p:spPr>
          <a:xfrm>
            <a:off x="254760" y="206375"/>
            <a:ext cx="8560500" cy="8574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Source Sans Pro"/>
                <a:ea typeface="Source Sans Pro"/>
                <a:cs typeface="Source Sans Pro"/>
                <a:sym typeface="Source Sans Pro"/>
              </a:defRPr>
            </a:lvl1pPr>
            <a:lvl2pPr marR="0" lvl="1"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9pPr>
          </a:lstStyle>
          <a:p>
            <a:endParaRPr/>
          </a:p>
        </p:txBody>
      </p:sp>
      <p:pic>
        <p:nvPicPr>
          <p:cNvPr id="516" name="Google Shape;516;p106"/>
          <p:cNvPicPr preferRelativeResize="0"/>
          <p:nvPr/>
        </p:nvPicPr>
        <p:blipFill rotWithShape="1">
          <a:blip r:embed="rId2">
            <a:alphaModFix/>
          </a:blip>
          <a:srcRect/>
          <a:stretch/>
        </p:blipFill>
        <p:spPr>
          <a:xfrm>
            <a:off x="7919917" y="4840370"/>
            <a:ext cx="1050506" cy="178586"/>
          </a:xfrm>
          <a:prstGeom prst="rect">
            <a:avLst/>
          </a:prstGeom>
          <a:noFill/>
          <a:ln>
            <a:noFill/>
          </a:ln>
        </p:spPr>
      </p:pic>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Blank White w/ No Logo">
  <p:cSld name="BLANK_1">
    <p:spTree>
      <p:nvGrpSpPr>
        <p:cNvPr id="1" name="Shape 517"/>
        <p:cNvGrpSpPr/>
        <p:nvPr/>
      </p:nvGrpSpPr>
      <p:grpSpPr>
        <a:xfrm>
          <a:off x="0" y="0"/>
          <a:ext cx="0" cy="0"/>
          <a:chOff x="0" y="0"/>
          <a:chExt cx="0" cy="0"/>
        </a:xfrm>
      </p:grpSpPr>
      <p:sp>
        <p:nvSpPr>
          <p:cNvPr id="518" name="Google Shape;518;p107"/>
          <p:cNvSpPr/>
          <p:nvPr/>
        </p:nvSpPr>
        <p:spPr>
          <a:xfrm>
            <a:off x="212813" y="4638056"/>
            <a:ext cx="1225500" cy="396300"/>
          </a:xfrm>
          <a:prstGeom prst="rect">
            <a:avLst/>
          </a:prstGeom>
          <a:solidFill>
            <a:srgbClr val="FFFFFF"/>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Title, Subtitle and Content 1">
  <p:cSld name="2_Title, Subtitle and Content">
    <p:bg>
      <p:bgPr>
        <a:solidFill>
          <a:schemeClr val="dk1"/>
        </a:solidFill>
        <a:effectLst/>
      </p:bgPr>
    </p:bg>
    <p:spTree>
      <p:nvGrpSpPr>
        <p:cNvPr id="1" name="Shape 519"/>
        <p:cNvGrpSpPr/>
        <p:nvPr/>
      </p:nvGrpSpPr>
      <p:grpSpPr>
        <a:xfrm>
          <a:off x="0" y="0"/>
          <a:ext cx="0" cy="0"/>
          <a:chOff x="0" y="0"/>
          <a:chExt cx="0" cy="0"/>
        </a:xfrm>
      </p:grpSpPr>
      <p:sp>
        <p:nvSpPr>
          <p:cNvPr id="520" name="Google Shape;520;p108"/>
          <p:cNvSpPr txBox="1">
            <a:spLocks noGrp="1"/>
          </p:cNvSpPr>
          <p:nvPr>
            <p:ph type="title"/>
          </p:nvPr>
        </p:nvSpPr>
        <p:spPr>
          <a:xfrm>
            <a:off x="345734" y="138709"/>
            <a:ext cx="8445000" cy="744000"/>
          </a:xfrm>
          <a:prstGeom prst="rect">
            <a:avLst/>
          </a:prstGeom>
          <a:noFill/>
          <a:ln>
            <a:noFill/>
          </a:ln>
        </p:spPr>
        <p:txBody>
          <a:bodyPr spcFirstLastPara="1" wrap="square" lIns="0" tIns="45700" rIns="0" bIns="45700" anchor="b" anchorCtr="0">
            <a:noAutofit/>
          </a:bodyPr>
          <a:lstStyle>
            <a:lvl1pPr lvl="0" algn="l" rtl="0">
              <a:lnSpc>
                <a:spcPct val="90000"/>
              </a:lnSpc>
              <a:spcBef>
                <a:spcPts val="0"/>
              </a:spcBef>
              <a:spcAft>
                <a:spcPts val="0"/>
              </a:spcAft>
              <a:buClr>
                <a:schemeClr val="dk1"/>
              </a:buClr>
              <a:buSzPts val="1800"/>
              <a:buNone/>
              <a:defRPr>
                <a:solidFill>
                  <a:schemeClr val="lt1"/>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521" name="Google Shape;521;p108"/>
          <p:cNvSpPr txBox="1">
            <a:spLocks noGrp="1"/>
          </p:cNvSpPr>
          <p:nvPr>
            <p:ph type="body" idx="1"/>
          </p:nvPr>
        </p:nvSpPr>
        <p:spPr>
          <a:xfrm>
            <a:off x="345281" y="882850"/>
            <a:ext cx="8453100" cy="481800"/>
          </a:xfrm>
          <a:prstGeom prst="rect">
            <a:avLst/>
          </a:prstGeom>
          <a:noFill/>
          <a:ln>
            <a:noFill/>
          </a:ln>
        </p:spPr>
        <p:txBody>
          <a:bodyPr spcFirstLastPara="1" wrap="square" lIns="0" tIns="45700" rIns="0" bIns="45700" anchor="t" anchorCtr="0">
            <a:noAutofit/>
          </a:bodyPr>
          <a:lstStyle>
            <a:lvl1pPr marL="457200" lvl="0" indent="-228600" algn="l" rtl="0">
              <a:lnSpc>
                <a:spcPct val="90000"/>
              </a:lnSpc>
              <a:spcBef>
                <a:spcPts val="0"/>
              </a:spcBef>
              <a:spcAft>
                <a:spcPts val="0"/>
              </a:spcAft>
              <a:buSzPts val="1500"/>
              <a:buNone/>
              <a:defRPr sz="1500">
                <a:solidFill>
                  <a:schemeClr val="accent6"/>
                </a:solidFill>
                <a:latin typeface="Barlow"/>
                <a:ea typeface="Barlow"/>
                <a:cs typeface="Barlow"/>
                <a:sym typeface="Barlow"/>
              </a:defRPr>
            </a:lvl1pPr>
            <a:lvl2pPr marL="914400" lvl="1" indent="-323850" algn="l" rtl="0">
              <a:lnSpc>
                <a:spcPct val="90000"/>
              </a:lnSpc>
              <a:spcBef>
                <a:spcPts val="400"/>
              </a:spcBef>
              <a:spcAft>
                <a:spcPts val="0"/>
              </a:spcAft>
              <a:buSzPts val="1500"/>
              <a:buChar char="▪"/>
              <a:defRPr sz="1500">
                <a:solidFill>
                  <a:schemeClr val="dk2"/>
                </a:solidFill>
                <a:latin typeface="Barlow"/>
                <a:ea typeface="Barlow"/>
                <a:cs typeface="Barlow"/>
                <a:sym typeface="Barlow"/>
              </a:defRPr>
            </a:lvl2pPr>
            <a:lvl3pPr marL="1371600" lvl="2" indent="-323850" algn="l" rtl="0">
              <a:lnSpc>
                <a:spcPct val="90000"/>
              </a:lnSpc>
              <a:spcBef>
                <a:spcPts val="400"/>
              </a:spcBef>
              <a:spcAft>
                <a:spcPts val="0"/>
              </a:spcAft>
              <a:buSzPts val="1500"/>
              <a:buChar char="▪"/>
              <a:defRPr sz="1500">
                <a:solidFill>
                  <a:schemeClr val="dk2"/>
                </a:solidFill>
                <a:latin typeface="Barlow"/>
                <a:ea typeface="Barlow"/>
                <a:cs typeface="Barlow"/>
                <a:sym typeface="Barlow"/>
              </a:defRPr>
            </a:lvl3pPr>
            <a:lvl4pPr marL="1828800" lvl="3" indent="-323850" algn="l" rtl="0">
              <a:lnSpc>
                <a:spcPct val="90000"/>
              </a:lnSpc>
              <a:spcBef>
                <a:spcPts val="400"/>
              </a:spcBef>
              <a:spcAft>
                <a:spcPts val="0"/>
              </a:spcAft>
              <a:buSzPts val="1500"/>
              <a:buChar char="▪"/>
              <a:defRPr sz="1500">
                <a:solidFill>
                  <a:schemeClr val="dk2"/>
                </a:solidFill>
                <a:latin typeface="Barlow"/>
                <a:ea typeface="Barlow"/>
                <a:cs typeface="Barlow"/>
                <a:sym typeface="Barlow"/>
              </a:defRPr>
            </a:lvl4pPr>
            <a:lvl5pPr marL="2286000" lvl="4" indent="-323850" algn="l" rtl="0">
              <a:lnSpc>
                <a:spcPct val="90000"/>
              </a:lnSpc>
              <a:spcBef>
                <a:spcPts val="400"/>
              </a:spcBef>
              <a:spcAft>
                <a:spcPts val="0"/>
              </a:spcAft>
              <a:buSzPts val="1500"/>
              <a:buChar char="▪"/>
              <a:defRPr sz="1500">
                <a:solidFill>
                  <a:schemeClr val="dk2"/>
                </a:solidFill>
                <a:latin typeface="Barlow"/>
                <a:ea typeface="Barlow"/>
                <a:cs typeface="Barlow"/>
                <a:sym typeface="Barlow"/>
              </a:defRPr>
            </a:lvl5pPr>
            <a:lvl6pPr marL="2743200" lvl="5" indent="-342900" algn="l" rtl="0">
              <a:lnSpc>
                <a:spcPct val="90000"/>
              </a:lnSpc>
              <a:spcBef>
                <a:spcPts val="400"/>
              </a:spcBef>
              <a:spcAft>
                <a:spcPts val="0"/>
              </a:spcAft>
              <a:buClr>
                <a:schemeClr val="dk1"/>
              </a:buClr>
              <a:buSzPts val="1800"/>
              <a:buChar char="•"/>
              <a:defRPr/>
            </a:lvl6pPr>
            <a:lvl7pPr marL="3200400" lvl="6" indent="-342900" algn="l" rtl="0">
              <a:lnSpc>
                <a:spcPct val="90000"/>
              </a:lnSpc>
              <a:spcBef>
                <a:spcPts val="400"/>
              </a:spcBef>
              <a:spcAft>
                <a:spcPts val="0"/>
              </a:spcAft>
              <a:buClr>
                <a:schemeClr val="dk1"/>
              </a:buClr>
              <a:buSzPts val="1800"/>
              <a:buChar char="•"/>
              <a:defRPr/>
            </a:lvl7pPr>
            <a:lvl8pPr marL="3657600" lvl="7" indent="-342900" algn="l" rtl="0">
              <a:lnSpc>
                <a:spcPct val="90000"/>
              </a:lnSpc>
              <a:spcBef>
                <a:spcPts val="400"/>
              </a:spcBef>
              <a:spcAft>
                <a:spcPts val="0"/>
              </a:spcAft>
              <a:buClr>
                <a:schemeClr val="dk1"/>
              </a:buClr>
              <a:buSzPts val="1800"/>
              <a:buChar char="•"/>
              <a:defRPr/>
            </a:lvl8pPr>
            <a:lvl9pPr marL="4114800" lvl="8" indent="-342900" algn="l" rtl="0">
              <a:lnSpc>
                <a:spcPct val="90000"/>
              </a:lnSpc>
              <a:spcBef>
                <a:spcPts val="400"/>
              </a:spcBef>
              <a:spcAft>
                <a:spcPts val="0"/>
              </a:spcAft>
              <a:buClr>
                <a:schemeClr val="dk1"/>
              </a:buClr>
              <a:buSzPts val="1800"/>
              <a:buChar char="•"/>
              <a:defRPr/>
            </a:lvl9pPr>
          </a:lstStyle>
          <a:p>
            <a:endParaRPr/>
          </a:p>
        </p:txBody>
      </p:sp>
      <p:sp>
        <p:nvSpPr>
          <p:cNvPr id="522" name="Google Shape;522;p108"/>
          <p:cNvSpPr/>
          <p:nvPr/>
        </p:nvSpPr>
        <p:spPr>
          <a:xfrm>
            <a:off x="0" y="4518660"/>
            <a:ext cx="1645800" cy="5562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523" name="Google Shape;523;p108"/>
          <p:cNvPicPr preferRelativeResize="0"/>
          <p:nvPr/>
        </p:nvPicPr>
        <p:blipFill rotWithShape="1">
          <a:blip r:embed="rId2">
            <a:alphaModFix/>
          </a:blip>
          <a:srcRect/>
          <a:stretch/>
        </p:blipFill>
        <p:spPr>
          <a:xfrm>
            <a:off x="356616" y="4761292"/>
            <a:ext cx="1001268" cy="157503"/>
          </a:xfrm>
          <a:prstGeom prst="rect">
            <a:avLst/>
          </a:prstGeom>
          <a:noFill/>
          <a:ln>
            <a:noFill/>
          </a:ln>
        </p:spPr>
      </p:pic>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Two Column 1">
  <p:cSld name="Two Column_1">
    <p:spTree>
      <p:nvGrpSpPr>
        <p:cNvPr id="1" name="Shape 524"/>
        <p:cNvGrpSpPr/>
        <p:nvPr/>
      </p:nvGrpSpPr>
      <p:grpSpPr>
        <a:xfrm>
          <a:off x="0" y="0"/>
          <a:ext cx="0" cy="0"/>
          <a:chOff x="0" y="0"/>
          <a:chExt cx="0" cy="0"/>
        </a:xfrm>
      </p:grpSpPr>
      <p:sp>
        <p:nvSpPr>
          <p:cNvPr id="525" name="Google Shape;525;p109"/>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cxnSp>
        <p:nvCxnSpPr>
          <p:cNvPr id="526" name="Google Shape;526;p109"/>
          <p:cNvCxnSpPr/>
          <p:nvPr/>
        </p:nvCxnSpPr>
        <p:spPr>
          <a:xfrm>
            <a:off x="4476584" y="1189435"/>
            <a:ext cx="0" cy="3442800"/>
          </a:xfrm>
          <a:prstGeom prst="straightConnector1">
            <a:avLst/>
          </a:prstGeom>
          <a:noFill/>
          <a:ln w="12700" cap="flat" cmpd="sng">
            <a:solidFill>
              <a:schemeClr val="accent5"/>
            </a:solidFill>
            <a:prstDash val="solid"/>
            <a:miter lim="800000"/>
            <a:headEnd type="none" w="sm" len="sm"/>
            <a:tailEnd type="none" w="sm" len="sm"/>
          </a:ln>
        </p:spPr>
      </p:cxnSp>
      <p:sp>
        <p:nvSpPr>
          <p:cNvPr id="527" name="Google Shape;527;p109"/>
          <p:cNvSpPr txBox="1">
            <a:spLocks noGrp="1"/>
          </p:cNvSpPr>
          <p:nvPr>
            <p:ph type="subTitle" idx="1"/>
          </p:nvPr>
        </p:nvSpPr>
        <p:spPr>
          <a:xfrm>
            <a:off x="345731" y="1260750"/>
            <a:ext cx="4024500" cy="306000"/>
          </a:xfrm>
          <a:prstGeom prst="rect">
            <a:avLst/>
          </a:prstGeom>
        </p:spPr>
        <p:txBody>
          <a:bodyPr spcFirstLastPara="1" wrap="square" lIns="0" tIns="34275" rIns="0" bIns="34275" anchor="ctr" anchorCtr="0">
            <a:noAutofit/>
          </a:bodyPr>
          <a:lstStyle>
            <a:lvl1pPr lvl="0" rtl="0">
              <a:lnSpc>
                <a:spcPct val="100000"/>
              </a:lnSpc>
              <a:spcBef>
                <a:spcPts val="0"/>
              </a:spcBef>
              <a:spcAft>
                <a:spcPts val="0"/>
              </a:spcAft>
              <a:buNone/>
              <a:defRPr>
                <a:solidFill>
                  <a:schemeClr val="accent5"/>
                </a:solidFill>
              </a:defRPr>
            </a:lvl1pPr>
            <a:lvl2pPr lvl="1" rtl="0">
              <a:lnSpc>
                <a:spcPct val="100000"/>
              </a:lnSpc>
              <a:spcBef>
                <a:spcPts val="0"/>
              </a:spcBef>
              <a:spcAft>
                <a:spcPts val="0"/>
              </a:spcAft>
              <a:buNone/>
              <a:defRPr>
                <a:solidFill>
                  <a:schemeClr val="accent5"/>
                </a:solidFill>
              </a:defRPr>
            </a:lvl2pPr>
            <a:lvl3pPr lvl="2" rtl="0">
              <a:lnSpc>
                <a:spcPct val="100000"/>
              </a:lnSpc>
              <a:spcBef>
                <a:spcPts val="0"/>
              </a:spcBef>
              <a:spcAft>
                <a:spcPts val="0"/>
              </a:spcAft>
              <a:buNone/>
              <a:defRPr>
                <a:solidFill>
                  <a:schemeClr val="accent5"/>
                </a:solidFill>
              </a:defRPr>
            </a:lvl3pPr>
            <a:lvl4pPr lvl="3" rtl="0">
              <a:lnSpc>
                <a:spcPct val="100000"/>
              </a:lnSpc>
              <a:spcBef>
                <a:spcPts val="0"/>
              </a:spcBef>
              <a:spcAft>
                <a:spcPts val="0"/>
              </a:spcAft>
              <a:buNone/>
              <a:defRPr>
                <a:solidFill>
                  <a:schemeClr val="accent5"/>
                </a:solidFill>
              </a:defRPr>
            </a:lvl4pPr>
            <a:lvl5pPr lvl="4" rtl="0">
              <a:lnSpc>
                <a:spcPct val="100000"/>
              </a:lnSpc>
              <a:spcBef>
                <a:spcPts val="0"/>
              </a:spcBef>
              <a:spcAft>
                <a:spcPts val="0"/>
              </a:spcAft>
              <a:buNone/>
              <a:defRPr>
                <a:solidFill>
                  <a:schemeClr val="accent5"/>
                </a:solidFill>
              </a:defRPr>
            </a:lvl5pPr>
            <a:lvl6pPr lvl="5" rtl="0">
              <a:lnSpc>
                <a:spcPct val="100000"/>
              </a:lnSpc>
              <a:spcBef>
                <a:spcPts val="0"/>
              </a:spcBef>
              <a:spcAft>
                <a:spcPts val="0"/>
              </a:spcAft>
              <a:buNone/>
              <a:defRPr>
                <a:solidFill>
                  <a:schemeClr val="accent5"/>
                </a:solidFill>
              </a:defRPr>
            </a:lvl6pPr>
            <a:lvl7pPr lvl="6" rtl="0">
              <a:lnSpc>
                <a:spcPct val="100000"/>
              </a:lnSpc>
              <a:spcBef>
                <a:spcPts val="0"/>
              </a:spcBef>
              <a:spcAft>
                <a:spcPts val="0"/>
              </a:spcAft>
              <a:buNone/>
              <a:defRPr>
                <a:solidFill>
                  <a:schemeClr val="accent5"/>
                </a:solidFill>
              </a:defRPr>
            </a:lvl7pPr>
            <a:lvl8pPr lvl="7" rtl="0">
              <a:lnSpc>
                <a:spcPct val="100000"/>
              </a:lnSpc>
              <a:spcBef>
                <a:spcPts val="0"/>
              </a:spcBef>
              <a:spcAft>
                <a:spcPts val="0"/>
              </a:spcAft>
              <a:buNone/>
              <a:defRPr>
                <a:solidFill>
                  <a:schemeClr val="accent5"/>
                </a:solidFill>
              </a:defRPr>
            </a:lvl8pPr>
            <a:lvl9pPr lvl="8" rtl="0">
              <a:lnSpc>
                <a:spcPct val="100000"/>
              </a:lnSpc>
              <a:spcBef>
                <a:spcPts val="0"/>
              </a:spcBef>
              <a:spcAft>
                <a:spcPts val="0"/>
              </a:spcAft>
              <a:buNone/>
              <a:defRPr>
                <a:solidFill>
                  <a:schemeClr val="accent5"/>
                </a:solidFill>
              </a:defRPr>
            </a:lvl9pPr>
          </a:lstStyle>
          <a:p>
            <a:endParaRPr/>
          </a:p>
        </p:txBody>
      </p:sp>
      <p:sp>
        <p:nvSpPr>
          <p:cNvPr id="528" name="Google Shape;528;p109"/>
          <p:cNvSpPr txBox="1">
            <a:spLocks noGrp="1"/>
          </p:cNvSpPr>
          <p:nvPr>
            <p:ph type="body" idx="2"/>
          </p:nvPr>
        </p:nvSpPr>
        <p:spPr>
          <a:xfrm>
            <a:off x="345734" y="1710301"/>
            <a:ext cx="4049700" cy="2922600"/>
          </a:xfrm>
          <a:prstGeom prst="rect">
            <a:avLst/>
          </a:prstGeom>
          <a:noFill/>
          <a:ln>
            <a:noFill/>
          </a:ln>
        </p:spPr>
        <p:txBody>
          <a:bodyPr spcFirstLastPara="1" wrap="square" lIns="0" tIns="34275" rIns="0" bIns="34275" anchor="t" anchorCtr="0">
            <a:noAutofit/>
          </a:bodyPr>
          <a:lstStyle>
            <a:lvl1pPr marL="457200" lvl="0" indent="-342900" algn="l" rtl="0">
              <a:lnSpc>
                <a:spcPct val="90000"/>
              </a:lnSpc>
              <a:spcBef>
                <a:spcPts val="0"/>
              </a:spcBef>
              <a:spcAft>
                <a:spcPts val="0"/>
              </a:spcAft>
              <a:buSzPts val="1800"/>
              <a:buFont typeface="Barlow"/>
              <a:buChar char="▪"/>
              <a:defRPr sz="1800"/>
            </a:lvl1pPr>
            <a:lvl2pPr marL="914400" lvl="1" indent="-323850" algn="l" rtl="0">
              <a:lnSpc>
                <a:spcPct val="90000"/>
              </a:lnSpc>
              <a:spcBef>
                <a:spcPts val="400"/>
              </a:spcBef>
              <a:spcAft>
                <a:spcPts val="0"/>
              </a:spcAft>
              <a:buSzPts val="1500"/>
              <a:buChar char="▪"/>
              <a:defRPr sz="1500"/>
            </a:lvl2pPr>
            <a:lvl3pPr marL="1371600" lvl="2" indent="-317500" algn="l" rtl="0">
              <a:lnSpc>
                <a:spcPct val="90000"/>
              </a:lnSpc>
              <a:spcBef>
                <a:spcPts val="400"/>
              </a:spcBef>
              <a:spcAft>
                <a:spcPts val="0"/>
              </a:spcAft>
              <a:buSzPts val="1400"/>
              <a:buChar char="▪"/>
              <a:defRPr sz="1400"/>
            </a:lvl3pPr>
            <a:lvl4pPr marL="1828800" lvl="3" indent="-304800" algn="l" rtl="0">
              <a:lnSpc>
                <a:spcPct val="90000"/>
              </a:lnSpc>
              <a:spcBef>
                <a:spcPts val="400"/>
              </a:spcBef>
              <a:spcAft>
                <a:spcPts val="0"/>
              </a:spcAft>
              <a:buSzPts val="1200"/>
              <a:buChar char="▪"/>
              <a:defRPr sz="1200"/>
            </a:lvl4pPr>
            <a:lvl5pPr marL="2286000" lvl="4" indent="-304800" algn="l" rtl="0">
              <a:lnSpc>
                <a:spcPct val="90000"/>
              </a:lnSpc>
              <a:spcBef>
                <a:spcPts val="400"/>
              </a:spcBef>
              <a:spcAft>
                <a:spcPts val="0"/>
              </a:spcAft>
              <a:buSzPts val="1200"/>
              <a:buChar char="▪"/>
              <a:defRPr sz="1200"/>
            </a:lvl5pPr>
            <a:lvl6pPr marL="2743200" lvl="5" indent="-304800" algn="l" rtl="0">
              <a:lnSpc>
                <a:spcPct val="90000"/>
              </a:lnSpc>
              <a:spcBef>
                <a:spcPts val="400"/>
              </a:spcBef>
              <a:spcAft>
                <a:spcPts val="0"/>
              </a:spcAft>
              <a:buSzPts val="1200"/>
              <a:buChar char="•"/>
              <a:defRPr sz="1200"/>
            </a:lvl6pPr>
            <a:lvl7pPr marL="3200400" lvl="6" indent="-304800" algn="l" rtl="0">
              <a:lnSpc>
                <a:spcPct val="90000"/>
              </a:lnSpc>
              <a:spcBef>
                <a:spcPts val="400"/>
              </a:spcBef>
              <a:spcAft>
                <a:spcPts val="0"/>
              </a:spcAft>
              <a:buSzPts val="1200"/>
              <a:buChar char="•"/>
              <a:defRPr sz="1200"/>
            </a:lvl7pPr>
            <a:lvl8pPr marL="3657600" lvl="7" indent="-304800" algn="l" rtl="0">
              <a:lnSpc>
                <a:spcPct val="90000"/>
              </a:lnSpc>
              <a:spcBef>
                <a:spcPts val="400"/>
              </a:spcBef>
              <a:spcAft>
                <a:spcPts val="0"/>
              </a:spcAft>
              <a:buSzPts val="1200"/>
              <a:buChar char="•"/>
              <a:defRPr sz="1200"/>
            </a:lvl8pPr>
            <a:lvl9pPr marL="4114800" lvl="8" indent="-304800" algn="l" rtl="0">
              <a:lnSpc>
                <a:spcPct val="90000"/>
              </a:lnSpc>
              <a:spcBef>
                <a:spcPts val="400"/>
              </a:spcBef>
              <a:spcAft>
                <a:spcPts val="0"/>
              </a:spcAft>
              <a:buSzPts val="1200"/>
              <a:buChar char="•"/>
              <a:defRPr sz="1200"/>
            </a:lvl9pPr>
          </a:lstStyle>
          <a:p>
            <a:endParaRPr/>
          </a:p>
        </p:txBody>
      </p:sp>
      <p:sp>
        <p:nvSpPr>
          <p:cNvPr id="529" name="Google Shape;529;p109"/>
          <p:cNvSpPr txBox="1">
            <a:spLocks noGrp="1"/>
          </p:cNvSpPr>
          <p:nvPr>
            <p:ph type="body" idx="3"/>
          </p:nvPr>
        </p:nvSpPr>
        <p:spPr>
          <a:xfrm>
            <a:off x="4740941" y="1710301"/>
            <a:ext cx="4049700" cy="2922600"/>
          </a:xfrm>
          <a:prstGeom prst="rect">
            <a:avLst/>
          </a:prstGeom>
          <a:noFill/>
          <a:ln>
            <a:noFill/>
          </a:ln>
        </p:spPr>
        <p:txBody>
          <a:bodyPr spcFirstLastPara="1" wrap="square" lIns="0" tIns="34275" rIns="0" bIns="34275" anchor="t" anchorCtr="0">
            <a:noAutofit/>
          </a:bodyPr>
          <a:lstStyle>
            <a:lvl1pPr marL="457200" lvl="0" indent="-342900" algn="l" rtl="0">
              <a:lnSpc>
                <a:spcPct val="90000"/>
              </a:lnSpc>
              <a:spcBef>
                <a:spcPts val="0"/>
              </a:spcBef>
              <a:spcAft>
                <a:spcPts val="0"/>
              </a:spcAft>
              <a:buSzPts val="1800"/>
              <a:buFont typeface="Barlow"/>
              <a:buChar char="▪"/>
              <a:defRPr sz="1800"/>
            </a:lvl1pPr>
            <a:lvl2pPr marL="914400" lvl="1" indent="-317500" algn="l" rtl="0">
              <a:lnSpc>
                <a:spcPct val="90000"/>
              </a:lnSpc>
              <a:spcBef>
                <a:spcPts val="400"/>
              </a:spcBef>
              <a:spcAft>
                <a:spcPts val="0"/>
              </a:spcAft>
              <a:buSzPts val="1400"/>
              <a:buChar char="▪"/>
              <a:defRPr sz="1500"/>
            </a:lvl2pPr>
            <a:lvl3pPr marL="1371600" lvl="2" indent="-317500" algn="l" rtl="0">
              <a:lnSpc>
                <a:spcPct val="90000"/>
              </a:lnSpc>
              <a:spcBef>
                <a:spcPts val="400"/>
              </a:spcBef>
              <a:spcAft>
                <a:spcPts val="0"/>
              </a:spcAft>
              <a:buSzPts val="1400"/>
              <a:buChar char="▪"/>
              <a:defRPr sz="1400"/>
            </a:lvl3pPr>
            <a:lvl4pPr marL="1828800" lvl="3" indent="-304800" algn="l" rtl="0">
              <a:lnSpc>
                <a:spcPct val="90000"/>
              </a:lnSpc>
              <a:spcBef>
                <a:spcPts val="400"/>
              </a:spcBef>
              <a:spcAft>
                <a:spcPts val="0"/>
              </a:spcAft>
              <a:buSzPts val="1200"/>
              <a:buChar char="▪"/>
              <a:defRPr sz="1200"/>
            </a:lvl4pPr>
            <a:lvl5pPr marL="2286000" lvl="4" indent="-304800" algn="l" rtl="0">
              <a:lnSpc>
                <a:spcPct val="90000"/>
              </a:lnSpc>
              <a:spcBef>
                <a:spcPts val="400"/>
              </a:spcBef>
              <a:spcAft>
                <a:spcPts val="0"/>
              </a:spcAft>
              <a:buSzPts val="1200"/>
              <a:buChar char="▪"/>
              <a:defRPr sz="1200"/>
            </a:lvl5pPr>
            <a:lvl6pPr marL="2743200" lvl="5" indent="-304800" algn="l" rtl="0">
              <a:lnSpc>
                <a:spcPct val="90000"/>
              </a:lnSpc>
              <a:spcBef>
                <a:spcPts val="400"/>
              </a:spcBef>
              <a:spcAft>
                <a:spcPts val="0"/>
              </a:spcAft>
              <a:buSzPts val="1200"/>
              <a:buChar char="•"/>
              <a:defRPr sz="1200"/>
            </a:lvl6pPr>
            <a:lvl7pPr marL="3200400" lvl="6" indent="-304800" algn="l" rtl="0">
              <a:lnSpc>
                <a:spcPct val="90000"/>
              </a:lnSpc>
              <a:spcBef>
                <a:spcPts val="400"/>
              </a:spcBef>
              <a:spcAft>
                <a:spcPts val="0"/>
              </a:spcAft>
              <a:buSzPts val="1200"/>
              <a:buChar char="•"/>
              <a:defRPr sz="1200"/>
            </a:lvl7pPr>
            <a:lvl8pPr marL="3657600" lvl="7" indent="-304800" algn="l" rtl="0">
              <a:lnSpc>
                <a:spcPct val="90000"/>
              </a:lnSpc>
              <a:spcBef>
                <a:spcPts val="400"/>
              </a:spcBef>
              <a:spcAft>
                <a:spcPts val="0"/>
              </a:spcAft>
              <a:buSzPts val="1200"/>
              <a:buChar char="•"/>
              <a:defRPr sz="1200"/>
            </a:lvl8pPr>
            <a:lvl9pPr marL="4114800" lvl="8" indent="-304800" algn="l" rtl="0">
              <a:lnSpc>
                <a:spcPct val="90000"/>
              </a:lnSpc>
              <a:spcBef>
                <a:spcPts val="400"/>
              </a:spcBef>
              <a:spcAft>
                <a:spcPts val="0"/>
              </a:spcAft>
              <a:buSzPts val="1200"/>
              <a:buChar char="•"/>
              <a:defRPr sz="1200"/>
            </a:lvl9pPr>
          </a:lstStyle>
          <a:p>
            <a:endParaRPr/>
          </a:p>
        </p:txBody>
      </p:sp>
      <p:sp>
        <p:nvSpPr>
          <p:cNvPr id="530" name="Google Shape;530;p109"/>
          <p:cNvSpPr txBox="1">
            <a:spLocks noGrp="1"/>
          </p:cNvSpPr>
          <p:nvPr>
            <p:ph type="subTitle" idx="4"/>
          </p:nvPr>
        </p:nvSpPr>
        <p:spPr>
          <a:xfrm>
            <a:off x="4740938" y="1260750"/>
            <a:ext cx="4024500" cy="306000"/>
          </a:xfrm>
          <a:prstGeom prst="rect">
            <a:avLst/>
          </a:prstGeom>
        </p:spPr>
        <p:txBody>
          <a:bodyPr spcFirstLastPara="1" wrap="square" lIns="0" tIns="34275" rIns="0" bIns="34275" anchor="ctr" anchorCtr="0">
            <a:noAutofit/>
          </a:bodyPr>
          <a:lstStyle>
            <a:lvl1pPr lvl="0" rtl="0">
              <a:lnSpc>
                <a:spcPct val="100000"/>
              </a:lnSpc>
              <a:spcBef>
                <a:spcPts val="0"/>
              </a:spcBef>
              <a:spcAft>
                <a:spcPts val="0"/>
              </a:spcAft>
              <a:buNone/>
              <a:defRPr>
                <a:solidFill>
                  <a:schemeClr val="accent5"/>
                </a:solidFill>
              </a:defRPr>
            </a:lvl1pPr>
            <a:lvl2pPr lvl="1" rtl="0">
              <a:lnSpc>
                <a:spcPct val="100000"/>
              </a:lnSpc>
              <a:spcBef>
                <a:spcPts val="0"/>
              </a:spcBef>
              <a:spcAft>
                <a:spcPts val="0"/>
              </a:spcAft>
              <a:buNone/>
              <a:defRPr>
                <a:solidFill>
                  <a:schemeClr val="accent5"/>
                </a:solidFill>
              </a:defRPr>
            </a:lvl2pPr>
            <a:lvl3pPr lvl="2" rtl="0">
              <a:lnSpc>
                <a:spcPct val="100000"/>
              </a:lnSpc>
              <a:spcBef>
                <a:spcPts val="0"/>
              </a:spcBef>
              <a:spcAft>
                <a:spcPts val="0"/>
              </a:spcAft>
              <a:buNone/>
              <a:defRPr>
                <a:solidFill>
                  <a:schemeClr val="accent5"/>
                </a:solidFill>
              </a:defRPr>
            </a:lvl3pPr>
            <a:lvl4pPr lvl="3" rtl="0">
              <a:lnSpc>
                <a:spcPct val="100000"/>
              </a:lnSpc>
              <a:spcBef>
                <a:spcPts val="0"/>
              </a:spcBef>
              <a:spcAft>
                <a:spcPts val="0"/>
              </a:spcAft>
              <a:buNone/>
              <a:defRPr>
                <a:solidFill>
                  <a:schemeClr val="accent5"/>
                </a:solidFill>
              </a:defRPr>
            </a:lvl4pPr>
            <a:lvl5pPr lvl="4" rtl="0">
              <a:lnSpc>
                <a:spcPct val="100000"/>
              </a:lnSpc>
              <a:spcBef>
                <a:spcPts val="0"/>
              </a:spcBef>
              <a:spcAft>
                <a:spcPts val="0"/>
              </a:spcAft>
              <a:buNone/>
              <a:defRPr>
                <a:solidFill>
                  <a:schemeClr val="accent5"/>
                </a:solidFill>
              </a:defRPr>
            </a:lvl5pPr>
            <a:lvl6pPr lvl="5" rtl="0">
              <a:lnSpc>
                <a:spcPct val="100000"/>
              </a:lnSpc>
              <a:spcBef>
                <a:spcPts val="0"/>
              </a:spcBef>
              <a:spcAft>
                <a:spcPts val="0"/>
              </a:spcAft>
              <a:buNone/>
              <a:defRPr>
                <a:solidFill>
                  <a:schemeClr val="accent5"/>
                </a:solidFill>
              </a:defRPr>
            </a:lvl6pPr>
            <a:lvl7pPr lvl="6" rtl="0">
              <a:lnSpc>
                <a:spcPct val="100000"/>
              </a:lnSpc>
              <a:spcBef>
                <a:spcPts val="0"/>
              </a:spcBef>
              <a:spcAft>
                <a:spcPts val="0"/>
              </a:spcAft>
              <a:buNone/>
              <a:defRPr>
                <a:solidFill>
                  <a:schemeClr val="accent5"/>
                </a:solidFill>
              </a:defRPr>
            </a:lvl7pPr>
            <a:lvl8pPr lvl="7" rtl="0">
              <a:lnSpc>
                <a:spcPct val="100000"/>
              </a:lnSpc>
              <a:spcBef>
                <a:spcPts val="0"/>
              </a:spcBef>
              <a:spcAft>
                <a:spcPts val="0"/>
              </a:spcAft>
              <a:buNone/>
              <a:defRPr>
                <a:solidFill>
                  <a:schemeClr val="accent5"/>
                </a:solidFill>
              </a:defRPr>
            </a:lvl8pPr>
            <a:lvl9pPr lvl="8" rtl="0">
              <a:lnSpc>
                <a:spcPct val="100000"/>
              </a:lnSpc>
              <a:spcBef>
                <a:spcPts val="0"/>
              </a:spcBef>
              <a:spcAft>
                <a:spcPts val="0"/>
              </a:spcAft>
              <a:buNone/>
              <a:defRPr>
                <a:solidFill>
                  <a:schemeClr val="accent5"/>
                </a:solidFill>
              </a:defRPr>
            </a:lvl9p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Two Column 2">
  <p:cSld name="Two Column_2">
    <p:spTree>
      <p:nvGrpSpPr>
        <p:cNvPr id="1" name="Shape 531"/>
        <p:cNvGrpSpPr/>
        <p:nvPr/>
      </p:nvGrpSpPr>
      <p:grpSpPr>
        <a:xfrm>
          <a:off x="0" y="0"/>
          <a:ext cx="0" cy="0"/>
          <a:chOff x="0" y="0"/>
          <a:chExt cx="0" cy="0"/>
        </a:xfrm>
      </p:grpSpPr>
      <p:sp>
        <p:nvSpPr>
          <p:cNvPr id="532" name="Google Shape;532;p110"/>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cxnSp>
        <p:nvCxnSpPr>
          <p:cNvPr id="533" name="Google Shape;533;p110"/>
          <p:cNvCxnSpPr/>
          <p:nvPr/>
        </p:nvCxnSpPr>
        <p:spPr>
          <a:xfrm>
            <a:off x="4476584" y="1189435"/>
            <a:ext cx="0" cy="3442800"/>
          </a:xfrm>
          <a:prstGeom prst="straightConnector1">
            <a:avLst/>
          </a:prstGeom>
          <a:noFill/>
          <a:ln w="12700" cap="flat" cmpd="sng">
            <a:solidFill>
              <a:schemeClr val="accent5"/>
            </a:solidFill>
            <a:prstDash val="solid"/>
            <a:miter lim="800000"/>
            <a:headEnd type="none" w="sm" len="sm"/>
            <a:tailEnd type="none" w="sm" len="sm"/>
          </a:ln>
        </p:spPr>
      </p:cxnSp>
      <p:sp>
        <p:nvSpPr>
          <p:cNvPr id="534" name="Google Shape;534;p110"/>
          <p:cNvSpPr txBox="1">
            <a:spLocks noGrp="1"/>
          </p:cNvSpPr>
          <p:nvPr>
            <p:ph type="subTitle" idx="1"/>
          </p:nvPr>
        </p:nvSpPr>
        <p:spPr>
          <a:xfrm>
            <a:off x="345731" y="1260750"/>
            <a:ext cx="4024500" cy="306000"/>
          </a:xfrm>
          <a:prstGeom prst="rect">
            <a:avLst/>
          </a:prstGeom>
        </p:spPr>
        <p:txBody>
          <a:bodyPr spcFirstLastPara="1" wrap="square" lIns="0" tIns="34275" rIns="0" bIns="34275" anchor="ctr" anchorCtr="0">
            <a:noAutofit/>
          </a:bodyPr>
          <a:lstStyle>
            <a:lvl1pPr lvl="0" rtl="0">
              <a:lnSpc>
                <a:spcPct val="100000"/>
              </a:lnSpc>
              <a:spcBef>
                <a:spcPts val="0"/>
              </a:spcBef>
              <a:spcAft>
                <a:spcPts val="0"/>
              </a:spcAft>
              <a:buNone/>
              <a:defRPr>
                <a:solidFill>
                  <a:schemeClr val="accent5"/>
                </a:solidFill>
              </a:defRPr>
            </a:lvl1pPr>
            <a:lvl2pPr lvl="1" rtl="0">
              <a:lnSpc>
                <a:spcPct val="100000"/>
              </a:lnSpc>
              <a:spcBef>
                <a:spcPts val="0"/>
              </a:spcBef>
              <a:spcAft>
                <a:spcPts val="0"/>
              </a:spcAft>
              <a:buNone/>
              <a:defRPr>
                <a:solidFill>
                  <a:schemeClr val="accent5"/>
                </a:solidFill>
              </a:defRPr>
            </a:lvl2pPr>
            <a:lvl3pPr lvl="2" rtl="0">
              <a:lnSpc>
                <a:spcPct val="100000"/>
              </a:lnSpc>
              <a:spcBef>
                <a:spcPts val="0"/>
              </a:spcBef>
              <a:spcAft>
                <a:spcPts val="0"/>
              </a:spcAft>
              <a:buNone/>
              <a:defRPr>
                <a:solidFill>
                  <a:schemeClr val="accent5"/>
                </a:solidFill>
              </a:defRPr>
            </a:lvl3pPr>
            <a:lvl4pPr lvl="3" rtl="0">
              <a:lnSpc>
                <a:spcPct val="100000"/>
              </a:lnSpc>
              <a:spcBef>
                <a:spcPts val="0"/>
              </a:spcBef>
              <a:spcAft>
                <a:spcPts val="0"/>
              </a:spcAft>
              <a:buNone/>
              <a:defRPr>
                <a:solidFill>
                  <a:schemeClr val="accent5"/>
                </a:solidFill>
              </a:defRPr>
            </a:lvl4pPr>
            <a:lvl5pPr lvl="4" rtl="0">
              <a:lnSpc>
                <a:spcPct val="100000"/>
              </a:lnSpc>
              <a:spcBef>
                <a:spcPts val="0"/>
              </a:spcBef>
              <a:spcAft>
                <a:spcPts val="0"/>
              </a:spcAft>
              <a:buNone/>
              <a:defRPr>
                <a:solidFill>
                  <a:schemeClr val="accent5"/>
                </a:solidFill>
              </a:defRPr>
            </a:lvl5pPr>
            <a:lvl6pPr lvl="5" rtl="0">
              <a:lnSpc>
                <a:spcPct val="100000"/>
              </a:lnSpc>
              <a:spcBef>
                <a:spcPts val="0"/>
              </a:spcBef>
              <a:spcAft>
                <a:spcPts val="0"/>
              </a:spcAft>
              <a:buNone/>
              <a:defRPr>
                <a:solidFill>
                  <a:schemeClr val="accent5"/>
                </a:solidFill>
              </a:defRPr>
            </a:lvl6pPr>
            <a:lvl7pPr lvl="6" rtl="0">
              <a:lnSpc>
                <a:spcPct val="100000"/>
              </a:lnSpc>
              <a:spcBef>
                <a:spcPts val="0"/>
              </a:spcBef>
              <a:spcAft>
                <a:spcPts val="0"/>
              </a:spcAft>
              <a:buNone/>
              <a:defRPr>
                <a:solidFill>
                  <a:schemeClr val="accent5"/>
                </a:solidFill>
              </a:defRPr>
            </a:lvl7pPr>
            <a:lvl8pPr lvl="7" rtl="0">
              <a:lnSpc>
                <a:spcPct val="100000"/>
              </a:lnSpc>
              <a:spcBef>
                <a:spcPts val="0"/>
              </a:spcBef>
              <a:spcAft>
                <a:spcPts val="0"/>
              </a:spcAft>
              <a:buNone/>
              <a:defRPr>
                <a:solidFill>
                  <a:schemeClr val="accent5"/>
                </a:solidFill>
              </a:defRPr>
            </a:lvl8pPr>
            <a:lvl9pPr lvl="8" rtl="0">
              <a:lnSpc>
                <a:spcPct val="100000"/>
              </a:lnSpc>
              <a:spcBef>
                <a:spcPts val="0"/>
              </a:spcBef>
              <a:spcAft>
                <a:spcPts val="0"/>
              </a:spcAft>
              <a:buNone/>
              <a:defRPr>
                <a:solidFill>
                  <a:schemeClr val="accent5"/>
                </a:solidFill>
              </a:defRPr>
            </a:lvl9pPr>
          </a:lstStyle>
          <a:p>
            <a:endParaRPr/>
          </a:p>
        </p:txBody>
      </p:sp>
      <p:sp>
        <p:nvSpPr>
          <p:cNvPr id="535" name="Google Shape;535;p110"/>
          <p:cNvSpPr txBox="1">
            <a:spLocks noGrp="1"/>
          </p:cNvSpPr>
          <p:nvPr>
            <p:ph type="body" idx="2"/>
          </p:nvPr>
        </p:nvSpPr>
        <p:spPr>
          <a:xfrm>
            <a:off x="345734" y="1710301"/>
            <a:ext cx="4049700" cy="2922600"/>
          </a:xfrm>
          <a:prstGeom prst="rect">
            <a:avLst/>
          </a:prstGeom>
          <a:noFill/>
          <a:ln>
            <a:noFill/>
          </a:ln>
        </p:spPr>
        <p:txBody>
          <a:bodyPr spcFirstLastPara="1" wrap="square" lIns="0" tIns="34275" rIns="0" bIns="34275" anchor="t" anchorCtr="0">
            <a:noAutofit/>
          </a:bodyPr>
          <a:lstStyle>
            <a:lvl1pPr marL="457200" lvl="0" indent="-342900" algn="l" rtl="0">
              <a:lnSpc>
                <a:spcPct val="90000"/>
              </a:lnSpc>
              <a:spcBef>
                <a:spcPts val="0"/>
              </a:spcBef>
              <a:spcAft>
                <a:spcPts val="0"/>
              </a:spcAft>
              <a:buSzPts val="1800"/>
              <a:buFont typeface="Barlow"/>
              <a:buChar char="▪"/>
              <a:defRPr sz="1800"/>
            </a:lvl1pPr>
            <a:lvl2pPr marL="914400" lvl="1" indent="-323850" algn="l" rtl="0">
              <a:lnSpc>
                <a:spcPct val="90000"/>
              </a:lnSpc>
              <a:spcBef>
                <a:spcPts val="400"/>
              </a:spcBef>
              <a:spcAft>
                <a:spcPts val="0"/>
              </a:spcAft>
              <a:buSzPts val="1500"/>
              <a:buChar char="▪"/>
              <a:defRPr sz="1500"/>
            </a:lvl2pPr>
            <a:lvl3pPr marL="1371600" lvl="2" indent="-317500" algn="l" rtl="0">
              <a:lnSpc>
                <a:spcPct val="90000"/>
              </a:lnSpc>
              <a:spcBef>
                <a:spcPts val="400"/>
              </a:spcBef>
              <a:spcAft>
                <a:spcPts val="0"/>
              </a:spcAft>
              <a:buSzPts val="1400"/>
              <a:buChar char="▪"/>
              <a:defRPr sz="1400"/>
            </a:lvl3pPr>
            <a:lvl4pPr marL="1828800" lvl="3" indent="-304800" algn="l" rtl="0">
              <a:lnSpc>
                <a:spcPct val="90000"/>
              </a:lnSpc>
              <a:spcBef>
                <a:spcPts val="400"/>
              </a:spcBef>
              <a:spcAft>
                <a:spcPts val="0"/>
              </a:spcAft>
              <a:buSzPts val="1200"/>
              <a:buChar char="▪"/>
              <a:defRPr sz="1200"/>
            </a:lvl4pPr>
            <a:lvl5pPr marL="2286000" lvl="4" indent="-304800" algn="l" rtl="0">
              <a:lnSpc>
                <a:spcPct val="90000"/>
              </a:lnSpc>
              <a:spcBef>
                <a:spcPts val="400"/>
              </a:spcBef>
              <a:spcAft>
                <a:spcPts val="0"/>
              </a:spcAft>
              <a:buSzPts val="1200"/>
              <a:buChar char="▪"/>
              <a:defRPr sz="1200"/>
            </a:lvl5pPr>
            <a:lvl6pPr marL="2743200" lvl="5" indent="-304800" algn="l" rtl="0">
              <a:lnSpc>
                <a:spcPct val="90000"/>
              </a:lnSpc>
              <a:spcBef>
                <a:spcPts val="400"/>
              </a:spcBef>
              <a:spcAft>
                <a:spcPts val="0"/>
              </a:spcAft>
              <a:buSzPts val="1200"/>
              <a:buChar char="•"/>
              <a:defRPr sz="1200"/>
            </a:lvl6pPr>
            <a:lvl7pPr marL="3200400" lvl="6" indent="-304800" algn="l" rtl="0">
              <a:lnSpc>
                <a:spcPct val="90000"/>
              </a:lnSpc>
              <a:spcBef>
                <a:spcPts val="400"/>
              </a:spcBef>
              <a:spcAft>
                <a:spcPts val="0"/>
              </a:spcAft>
              <a:buSzPts val="1200"/>
              <a:buChar char="•"/>
              <a:defRPr sz="1200"/>
            </a:lvl7pPr>
            <a:lvl8pPr marL="3657600" lvl="7" indent="-304800" algn="l" rtl="0">
              <a:lnSpc>
                <a:spcPct val="90000"/>
              </a:lnSpc>
              <a:spcBef>
                <a:spcPts val="400"/>
              </a:spcBef>
              <a:spcAft>
                <a:spcPts val="0"/>
              </a:spcAft>
              <a:buSzPts val="1200"/>
              <a:buChar char="•"/>
              <a:defRPr sz="1200"/>
            </a:lvl8pPr>
            <a:lvl9pPr marL="4114800" lvl="8" indent="-304800" algn="l" rtl="0">
              <a:lnSpc>
                <a:spcPct val="90000"/>
              </a:lnSpc>
              <a:spcBef>
                <a:spcPts val="400"/>
              </a:spcBef>
              <a:spcAft>
                <a:spcPts val="0"/>
              </a:spcAft>
              <a:buSzPts val="1200"/>
              <a:buChar char="•"/>
              <a:defRPr sz="1200"/>
            </a:lvl9pPr>
          </a:lstStyle>
          <a:p>
            <a:endParaRPr/>
          </a:p>
        </p:txBody>
      </p:sp>
      <p:sp>
        <p:nvSpPr>
          <p:cNvPr id="536" name="Google Shape;536;p110"/>
          <p:cNvSpPr txBox="1">
            <a:spLocks noGrp="1"/>
          </p:cNvSpPr>
          <p:nvPr>
            <p:ph type="body" idx="3"/>
          </p:nvPr>
        </p:nvSpPr>
        <p:spPr>
          <a:xfrm>
            <a:off x="4740941" y="1710301"/>
            <a:ext cx="4049700" cy="2922600"/>
          </a:xfrm>
          <a:prstGeom prst="rect">
            <a:avLst/>
          </a:prstGeom>
          <a:noFill/>
          <a:ln>
            <a:noFill/>
          </a:ln>
        </p:spPr>
        <p:txBody>
          <a:bodyPr spcFirstLastPara="1" wrap="square" lIns="0" tIns="34275" rIns="0" bIns="34275" anchor="t" anchorCtr="0">
            <a:noAutofit/>
          </a:bodyPr>
          <a:lstStyle>
            <a:lvl1pPr marL="457200" lvl="0" indent="-342900" algn="l" rtl="0">
              <a:lnSpc>
                <a:spcPct val="90000"/>
              </a:lnSpc>
              <a:spcBef>
                <a:spcPts val="0"/>
              </a:spcBef>
              <a:spcAft>
                <a:spcPts val="0"/>
              </a:spcAft>
              <a:buSzPts val="1800"/>
              <a:buFont typeface="Barlow"/>
              <a:buChar char="▪"/>
              <a:defRPr sz="1800"/>
            </a:lvl1pPr>
            <a:lvl2pPr marL="914400" lvl="1" indent="-317500" algn="l" rtl="0">
              <a:lnSpc>
                <a:spcPct val="90000"/>
              </a:lnSpc>
              <a:spcBef>
                <a:spcPts val="400"/>
              </a:spcBef>
              <a:spcAft>
                <a:spcPts val="0"/>
              </a:spcAft>
              <a:buSzPts val="1400"/>
              <a:buChar char="▪"/>
              <a:defRPr sz="1500"/>
            </a:lvl2pPr>
            <a:lvl3pPr marL="1371600" lvl="2" indent="-317500" algn="l" rtl="0">
              <a:lnSpc>
                <a:spcPct val="90000"/>
              </a:lnSpc>
              <a:spcBef>
                <a:spcPts val="400"/>
              </a:spcBef>
              <a:spcAft>
                <a:spcPts val="0"/>
              </a:spcAft>
              <a:buSzPts val="1400"/>
              <a:buChar char="▪"/>
              <a:defRPr sz="1400"/>
            </a:lvl3pPr>
            <a:lvl4pPr marL="1828800" lvl="3" indent="-304800" algn="l" rtl="0">
              <a:lnSpc>
                <a:spcPct val="90000"/>
              </a:lnSpc>
              <a:spcBef>
                <a:spcPts val="400"/>
              </a:spcBef>
              <a:spcAft>
                <a:spcPts val="0"/>
              </a:spcAft>
              <a:buSzPts val="1200"/>
              <a:buChar char="▪"/>
              <a:defRPr sz="1200"/>
            </a:lvl4pPr>
            <a:lvl5pPr marL="2286000" lvl="4" indent="-304800" algn="l" rtl="0">
              <a:lnSpc>
                <a:spcPct val="90000"/>
              </a:lnSpc>
              <a:spcBef>
                <a:spcPts val="400"/>
              </a:spcBef>
              <a:spcAft>
                <a:spcPts val="0"/>
              </a:spcAft>
              <a:buSzPts val="1200"/>
              <a:buChar char="▪"/>
              <a:defRPr sz="1200"/>
            </a:lvl5pPr>
            <a:lvl6pPr marL="2743200" lvl="5" indent="-304800" algn="l" rtl="0">
              <a:lnSpc>
                <a:spcPct val="90000"/>
              </a:lnSpc>
              <a:spcBef>
                <a:spcPts val="400"/>
              </a:spcBef>
              <a:spcAft>
                <a:spcPts val="0"/>
              </a:spcAft>
              <a:buSzPts val="1200"/>
              <a:buChar char="•"/>
              <a:defRPr sz="1200"/>
            </a:lvl6pPr>
            <a:lvl7pPr marL="3200400" lvl="6" indent="-304800" algn="l" rtl="0">
              <a:lnSpc>
                <a:spcPct val="90000"/>
              </a:lnSpc>
              <a:spcBef>
                <a:spcPts val="400"/>
              </a:spcBef>
              <a:spcAft>
                <a:spcPts val="0"/>
              </a:spcAft>
              <a:buSzPts val="1200"/>
              <a:buChar char="•"/>
              <a:defRPr sz="1200"/>
            </a:lvl7pPr>
            <a:lvl8pPr marL="3657600" lvl="7" indent="-304800" algn="l" rtl="0">
              <a:lnSpc>
                <a:spcPct val="90000"/>
              </a:lnSpc>
              <a:spcBef>
                <a:spcPts val="400"/>
              </a:spcBef>
              <a:spcAft>
                <a:spcPts val="0"/>
              </a:spcAft>
              <a:buSzPts val="1200"/>
              <a:buChar char="•"/>
              <a:defRPr sz="1200"/>
            </a:lvl8pPr>
            <a:lvl9pPr marL="4114800" lvl="8" indent="-304800" algn="l" rtl="0">
              <a:lnSpc>
                <a:spcPct val="90000"/>
              </a:lnSpc>
              <a:spcBef>
                <a:spcPts val="400"/>
              </a:spcBef>
              <a:spcAft>
                <a:spcPts val="0"/>
              </a:spcAft>
              <a:buSzPts val="1200"/>
              <a:buChar char="•"/>
              <a:defRPr sz="1200"/>
            </a:lvl9pPr>
          </a:lstStyle>
          <a:p>
            <a:endParaRPr/>
          </a:p>
        </p:txBody>
      </p:sp>
      <p:sp>
        <p:nvSpPr>
          <p:cNvPr id="537" name="Google Shape;537;p110"/>
          <p:cNvSpPr txBox="1">
            <a:spLocks noGrp="1"/>
          </p:cNvSpPr>
          <p:nvPr>
            <p:ph type="subTitle" idx="4"/>
          </p:nvPr>
        </p:nvSpPr>
        <p:spPr>
          <a:xfrm>
            <a:off x="4740938" y="1260750"/>
            <a:ext cx="4024500" cy="306000"/>
          </a:xfrm>
          <a:prstGeom prst="rect">
            <a:avLst/>
          </a:prstGeom>
        </p:spPr>
        <p:txBody>
          <a:bodyPr spcFirstLastPara="1" wrap="square" lIns="0" tIns="34275" rIns="0" bIns="34275" anchor="ctr" anchorCtr="0">
            <a:noAutofit/>
          </a:bodyPr>
          <a:lstStyle>
            <a:lvl1pPr lvl="0" rtl="0">
              <a:lnSpc>
                <a:spcPct val="100000"/>
              </a:lnSpc>
              <a:spcBef>
                <a:spcPts val="0"/>
              </a:spcBef>
              <a:spcAft>
                <a:spcPts val="0"/>
              </a:spcAft>
              <a:buNone/>
              <a:defRPr>
                <a:solidFill>
                  <a:schemeClr val="accent5"/>
                </a:solidFill>
              </a:defRPr>
            </a:lvl1pPr>
            <a:lvl2pPr lvl="1" rtl="0">
              <a:lnSpc>
                <a:spcPct val="100000"/>
              </a:lnSpc>
              <a:spcBef>
                <a:spcPts val="0"/>
              </a:spcBef>
              <a:spcAft>
                <a:spcPts val="0"/>
              </a:spcAft>
              <a:buNone/>
              <a:defRPr>
                <a:solidFill>
                  <a:schemeClr val="accent5"/>
                </a:solidFill>
              </a:defRPr>
            </a:lvl2pPr>
            <a:lvl3pPr lvl="2" rtl="0">
              <a:lnSpc>
                <a:spcPct val="100000"/>
              </a:lnSpc>
              <a:spcBef>
                <a:spcPts val="0"/>
              </a:spcBef>
              <a:spcAft>
                <a:spcPts val="0"/>
              </a:spcAft>
              <a:buNone/>
              <a:defRPr>
                <a:solidFill>
                  <a:schemeClr val="accent5"/>
                </a:solidFill>
              </a:defRPr>
            </a:lvl3pPr>
            <a:lvl4pPr lvl="3" rtl="0">
              <a:lnSpc>
                <a:spcPct val="100000"/>
              </a:lnSpc>
              <a:spcBef>
                <a:spcPts val="0"/>
              </a:spcBef>
              <a:spcAft>
                <a:spcPts val="0"/>
              </a:spcAft>
              <a:buNone/>
              <a:defRPr>
                <a:solidFill>
                  <a:schemeClr val="accent5"/>
                </a:solidFill>
              </a:defRPr>
            </a:lvl4pPr>
            <a:lvl5pPr lvl="4" rtl="0">
              <a:lnSpc>
                <a:spcPct val="100000"/>
              </a:lnSpc>
              <a:spcBef>
                <a:spcPts val="0"/>
              </a:spcBef>
              <a:spcAft>
                <a:spcPts val="0"/>
              </a:spcAft>
              <a:buNone/>
              <a:defRPr>
                <a:solidFill>
                  <a:schemeClr val="accent5"/>
                </a:solidFill>
              </a:defRPr>
            </a:lvl5pPr>
            <a:lvl6pPr lvl="5" rtl="0">
              <a:lnSpc>
                <a:spcPct val="100000"/>
              </a:lnSpc>
              <a:spcBef>
                <a:spcPts val="0"/>
              </a:spcBef>
              <a:spcAft>
                <a:spcPts val="0"/>
              </a:spcAft>
              <a:buNone/>
              <a:defRPr>
                <a:solidFill>
                  <a:schemeClr val="accent5"/>
                </a:solidFill>
              </a:defRPr>
            </a:lvl6pPr>
            <a:lvl7pPr lvl="6" rtl="0">
              <a:lnSpc>
                <a:spcPct val="100000"/>
              </a:lnSpc>
              <a:spcBef>
                <a:spcPts val="0"/>
              </a:spcBef>
              <a:spcAft>
                <a:spcPts val="0"/>
              </a:spcAft>
              <a:buNone/>
              <a:defRPr>
                <a:solidFill>
                  <a:schemeClr val="accent5"/>
                </a:solidFill>
              </a:defRPr>
            </a:lvl7pPr>
            <a:lvl8pPr lvl="7" rtl="0">
              <a:lnSpc>
                <a:spcPct val="100000"/>
              </a:lnSpc>
              <a:spcBef>
                <a:spcPts val="0"/>
              </a:spcBef>
              <a:spcAft>
                <a:spcPts val="0"/>
              </a:spcAft>
              <a:buNone/>
              <a:defRPr>
                <a:solidFill>
                  <a:schemeClr val="accent5"/>
                </a:solidFill>
              </a:defRPr>
            </a:lvl8pPr>
            <a:lvl9pPr lvl="8" rtl="0">
              <a:lnSpc>
                <a:spcPct val="100000"/>
              </a:lnSpc>
              <a:spcBef>
                <a:spcPts val="0"/>
              </a:spcBef>
              <a:spcAft>
                <a:spcPts val="0"/>
              </a:spcAft>
              <a:buNone/>
              <a:defRPr>
                <a:solidFill>
                  <a:schemeClr val="accent5"/>
                </a:solidFill>
              </a:defRPr>
            </a:lvl9pPr>
          </a:lstStyle>
          <a:p>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Title and Content 1 1">
  <p:cSld name="Title and Content with Icons">
    <p:spTree>
      <p:nvGrpSpPr>
        <p:cNvPr id="1" name="Shape 538"/>
        <p:cNvGrpSpPr/>
        <p:nvPr/>
      </p:nvGrpSpPr>
      <p:grpSpPr>
        <a:xfrm>
          <a:off x="0" y="0"/>
          <a:ext cx="0" cy="0"/>
          <a:chOff x="0" y="0"/>
          <a:chExt cx="0" cy="0"/>
        </a:xfrm>
      </p:grpSpPr>
      <p:sp>
        <p:nvSpPr>
          <p:cNvPr id="539" name="Google Shape;539;p111"/>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540" name="Google Shape;540;p111"/>
          <p:cNvSpPr txBox="1">
            <a:spLocks noGrp="1"/>
          </p:cNvSpPr>
          <p:nvPr>
            <p:ph type="body" idx="1"/>
          </p:nvPr>
        </p:nvSpPr>
        <p:spPr>
          <a:xfrm>
            <a:off x="1561513" y="1189435"/>
            <a:ext cx="7229100" cy="3443100"/>
          </a:xfrm>
          <a:prstGeom prst="rect">
            <a:avLst/>
          </a:prstGeom>
          <a:noFill/>
          <a:ln>
            <a:noFill/>
          </a:ln>
        </p:spPr>
        <p:txBody>
          <a:bodyPr spcFirstLastPara="1" wrap="square" lIns="0" tIns="34275" rIns="0" bIns="34275" anchor="t" anchorCtr="0">
            <a:noAutofit/>
          </a:bodyPr>
          <a:lstStyle>
            <a:lvl1pPr marL="457200" lvl="0" indent="-228600" algn="l" rtl="0">
              <a:lnSpc>
                <a:spcPct val="100000"/>
              </a:lnSpc>
              <a:spcBef>
                <a:spcPts val="0"/>
              </a:spcBef>
              <a:spcAft>
                <a:spcPts val="0"/>
              </a:spcAft>
              <a:buClr>
                <a:schemeClr val="accent2"/>
              </a:buClr>
              <a:buSzPts val="1600"/>
              <a:buFont typeface="Noto Sans Symbols"/>
              <a:buNone/>
              <a:defRPr/>
            </a:lvl1pPr>
            <a:lvl2pPr marL="914400" lvl="1" indent="-292100" algn="l" rtl="0">
              <a:lnSpc>
                <a:spcPct val="90000"/>
              </a:lnSpc>
              <a:spcBef>
                <a:spcPts val="1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Title and Content 1">
  <p:cSld name="Title and Content with Icons_1">
    <p:spTree>
      <p:nvGrpSpPr>
        <p:cNvPr id="1" name="Shape 541"/>
        <p:cNvGrpSpPr/>
        <p:nvPr/>
      </p:nvGrpSpPr>
      <p:grpSpPr>
        <a:xfrm>
          <a:off x="0" y="0"/>
          <a:ext cx="0" cy="0"/>
          <a:chOff x="0" y="0"/>
          <a:chExt cx="0" cy="0"/>
        </a:xfrm>
      </p:grpSpPr>
      <p:sp>
        <p:nvSpPr>
          <p:cNvPr id="542" name="Google Shape;542;p112"/>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543" name="Google Shape;543;p112"/>
          <p:cNvSpPr txBox="1">
            <a:spLocks noGrp="1"/>
          </p:cNvSpPr>
          <p:nvPr>
            <p:ph type="body" idx="1"/>
          </p:nvPr>
        </p:nvSpPr>
        <p:spPr>
          <a:xfrm>
            <a:off x="1561513" y="1189435"/>
            <a:ext cx="7229100" cy="3443100"/>
          </a:xfrm>
          <a:prstGeom prst="rect">
            <a:avLst/>
          </a:prstGeom>
          <a:noFill/>
          <a:ln>
            <a:noFill/>
          </a:ln>
        </p:spPr>
        <p:txBody>
          <a:bodyPr spcFirstLastPara="1" wrap="square" lIns="0" tIns="34275" rIns="0" bIns="34275" anchor="t" anchorCtr="0">
            <a:noAutofit/>
          </a:bodyPr>
          <a:lstStyle>
            <a:lvl1pPr marL="457200" lvl="0" indent="-228600" algn="l" rtl="0">
              <a:lnSpc>
                <a:spcPct val="100000"/>
              </a:lnSpc>
              <a:spcBef>
                <a:spcPts val="0"/>
              </a:spcBef>
              <a:spcAft>
                <a:spcPts val="0"/>
              </a:spcAft>
              <a:buClr>
                <a:schemeClr val="accent2"/>
              </a:buClr>
              <a:buSzPts val="1600"/>
              <a:buFont typeface="Noto Sans Symbols"/>
              <a:buNone/>
              <a:defRPr/>
            </a:lvl1pPr>
            <a:lvl2pPr marL="914400" lvl="1" indent="-292100" algn="l" rtl="0">
              <a:lnSpc>
                <a:spcPct val="90000"/>
              </a:lnSpc>
              <a:spcBef>
                <a:spcPts val="1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ree Box">
  <p:cSld name="Three Box">
    <p:spTree>
      <p:nvGrpSpPr>
        <p:cNvPr id="1" name="Shape 61"/>
        <p:cNvGrpSpPr/>
        <p:nvPr/>
      </p:nvGrpSpPr>
      <p:grpSpPr>
        <a:xfrm>
          <a:off x="0" y="0"/>
          <a:ext cx="0" cy="0"/>
          <a:chOff x="0" y="0"/>
          <a:chExt cx="0" cy="0"/>
        </a:xfrm>
      </p:grpSpPr>
      <p:sp>
        <p:nvSpPr>
          <p:cNvPr id="62" name="Google Shape;62;p12"/>
          <p:cNvSpPr/>
          <p:nvPr/>
        </p:nvSpPr>
        <p:spPr>
          <a:xfrm>
            <a:off x="345734" y="1458265"/>
            <a:ext cx="2541051" cy="2568709"/>
          </a:xfrm>
          <a:prstGeom prst="snip1Rect">
            <a:avLst>
              <a:gd name="adj" fmla="val 16667"/>
            </a:avLst>
          </a:prstGeom>
          <a:solidFill>
            <a:schemeClr val="accent5"/>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63" name="Google Shape;63;p12"/>
          <p:cNvSpPr/>
          <p:nvPr/>
        </p:nvSpPr>
        <p:spPr>
          <a:xfrm>
            <a:off x="3311776" y="1458265"/>
            <a:ext cx="2541051" cy="2568709"/>
          </a:xfrm>
          <a:prstGeom prst="snip1Rect">
            <a:avLst>
              <a:gd name="adj" fmla="val 16667"/>
            </a:avLst>
          </a:prstGeom>
          <a:solidFill>
            <a:schemeClr val="dk2"/>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64" name="Google Shape;64;p12"/>
          <p:cNvSpPr txBox="1">
            <a:spLocks noGrp="1"/>
          </p:cNvSpPr>
          <p:nvPr>
            <p:ph type="title"/>
          </p:nvPr>
        </p:nvSpPr>
        <p:spPr>
          <a:xfrm>
            <a:off x="345734" y="273845"/>
            <a:ext cx="8444974" cy="744141"/>
          </a:xfrm>
          <a:prstGeom prst="rect">
            <a:avLst/>
          </a:prstGeom>
          <a:noFill/>
          <a:ln>
            <a:noFill/>
          </a:ln>
        </p:spPr>
        <p:txBody>
          <a:bodyPr spcFirstLastPara="1" wrap="square" lIns="0" tIns="34275" rIns="0" bIns="34275" anchor="ctr" anchorCtr="0">
            <a:no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65" name="Google Shape;65;p12"/>
          <p:cNvSpPr txBox="1">
            <a:spLocks noGrp="1"/>
          </p:cNvSpPr>
          <p:nvPr>
            <p:ph type="body" idx="1"/>
          </p:nvPr>
        </p:nvSpPr>
        <p:spPr>
          <a:xfrm>
            <a:off x="464431" y="1577210"/>
            <a:ext cx="2308390" cy="2339764"/>
          </a:xfrm>
          <a:prstGeom prst="rect">
            <a:avLst/>
          </a:prstGeom>
          <a:noFill/>
          <a:ln>
            <a:noFill/>
          </a:ln>
        </p:spPr>
        <p:txBody>
          <a:bodyPr spcFirstLastPara="1" wrap="square" lIns="0" tIns="34275" rIns="0" bIns="34275" anchor="t" anchorCtr="0">
            <a:noAutofit/>
          </a:bodyPr>
          <a:lstStyle>
            <a:lvl1pPr marL="457200" lvl="0" indent="-292100" algn="l">
              <a:lnSpc>
                <a:spcPct val="90000"/>
              </a:lnSpc>
              <a:spcBef>
                <a:spcPts val="800"/>
              </a:spcBef>
              <a:spcAft>
                <a:spcPts val="0"/>
              </a:spcAft>
              <a:buClr>
                <a:schemeClr val="lt1"/>
              </a:buClr>
              <a:buSzPts val="1000"/>
              <a:buChar char="▪"/>
              <a:defRPr sz="1400">
                <a:solidFill>
                  <a:schemeClr val="lt1"/>
                </a:solidFill>
              </a:defRPr>
            </a:lvl1pPr>
            <a:lvl2pPr marL="914400" lvl="1" indent="-285750" algn="l">
              <a:lnSpc>
                <a:spcPct val="90000"/>
              </a:lnSpc>
              <a:spcBef>
                <a:spcPts val="400"/>
              </a:spcBef>
              <a:spcAft>
                <a:spcPts val="0"/>
              </a:spcAft>
              <a:buClr>
                <a:schemeClr val="lt1"/>
              </a:buClr>
              <a:buSzPts val="900"/>
              <a:buChar char="▪"/>
              <a:defRPr sz="1200">
                <a:solidFill>
                  <a:schemeClr val="lt1"/>
                </a:solidFill>
              </a:defRPr>
            </a:lvl2pPr>
            <a:lvl3pPr marL="1371600" lvl="2" indent="-279400" algn="l">
              <a:lnSpc>
                <a:spcPct val="90000"/>
              </a:lnSpc>
              <a:spcBef>
                <a:spcPts val="400"/>
              </a:spcBef>
              <a:spcAft>
                <a:spcPts val="0"/>
              </a:spcAft>
              <a:buClr>
                <a:schemeClr val="lt1"/>
              </a:buClr>
              <a:buSzPts val="800"/>
              <a:buChar char="▪"/>
              <a:defRPr sz="1100">
                <a:solidFill>
                  <a:schemeClr val="lt1"/>
                </a:solidFill>
              </a:defRPr>
            </a:lvl3pPr>
            <a:lvl4pPr marL="1828800" lvl="3" indent="-273050" algn="l">
              <a:lnSpc>
                <a:spcPct val="90000"/>
              </a:lnSpc>
              <a:spcBef>
                <a:spcPts val="400"/>
              </a:spcBef>
              <a:spcAft>
                <a:spcPts val="0"/>
              </a:spcAft>
              <a:buClr>
                <a:schemeClr val="lt1"/>
              </a:buClr>
              <a:buSzPts val="700"/>
              <a:buChar char="▪"/>
              <a:defRPr sz="900">
                <a:solidFill>
                  <a:schemeClr val="lt1"/>
                </a:solidFill>
              </a:defRPr>
            </a:lvl4pPr>
            <a:lvl5pPr marL="2286000" lvl="4" indent="-273050" algn="l">
              <a:lnSpc>
                <a:spcPct val="90000"/>
              </a:lnSpc>
              <a:spcBef>
                <a:spcPts val="400"/>
              </a:spcBef>
              <a:spcAft>
                <a:spcPts val="0"/>
              </a:spcAft>
              <a:buClr>
                <a:schemeClr val="lt1"/>
              </a:buClr>
              <a:buSzPts val="700"/>
              <a:buChar char="▪"/>
              <a:defRPr sz="900">
                <a:solidFill>
                  <a:schemeClr val="lt1"/>
                </a:solidFill>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66" name="Google Shape;66;p12"/>
          <p:cNvSpPr txBox="1">
            <a:spLocks noGrp="1"/>
          </p:cNvSpPr>
          <p:nvPr>
            <p:ph type="body" idx="2"/>
          </p:nvPr>
        </p:nvSpPr>
        <p:spPr>
          <a:xfrm>
            <a:off x="3434948" y="1578426"/>
            <a:ext cx="2308390" cy="2338790"/>
          </a:xfrm>
          <a:prstGeom prst="rect">
            <a:avLst/>
          </a:prstGeom>
          <a:noFill/>
          <a:ln>
            <a:noFill/>
          </a:ln>
        </p:spPr>
        <p:txBody>
          <a:bodyPr spcFirstLastPara="1" wrap="square" lIns="0" tIns="34275" rIns="0" bIns="34275" anchor="t" anchorCtr="0">
            <a:noAutofit/>
          </a:bodyPr>
          <a:lstStyle>
            <a:lvl1pPr marL="457200" lvl="0" indent="-228600" algn="l">
              <a:lnSpc>
                <a:spcPct val="100000"/>
              </a:lnSpc>
              <a:spcBef>
                <a:spcPts val="0"/>
              </a:spcBef>
              <a:spcAft>
                <a:spcPts val="0"/>
              </a:spcAft>
              <a:buSzPts val="1100"/>
              <a:buNone/>
              <a:defRPr sz="1400">
                <a:solidFill>
                  <a:schemeClr val="lt1"/>
                </a:solidFill>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67" name="Google Shape;67;p12"/>
          <p:cNvSpPr txBox="1">
            <a:spLocks noGrp="1"/>
          </p:cNvSpPr>
          <p:nvPr>
            <p:ph type="body" idx="3"/>
          </p:nvPr>
        </p:nvSpPr>
        <p:spPr>
          <a:xfrm>
            <a:off x="3316252" y="1085075"/>
            <a:ext cx="2538244" cy="417039"/>
          </a:xfrm>
          <a:prstGeom prst="rect">
            <a:avLst/>
          </a:prstGeom>
          <a:noFill/>
          <a:ln>
            <a:noFill/>
          </a:ln>
        </p:spPr>
        <p:txBody>
          <a:bodyPr spcFirstLastPara="1" wrap="square" lIns="0" tIns="34275" rIns="0" bIns="34275" anchor="t" anchorCtr="0">
            <a:noAutofit/>
          </a:bodyPr>
          <a:lstStyle>
            <a:lvl1pPr marL="457200" lvl="0" indent="-228600" algn="l">
              <a:lnSpc>
                <a:spcPct val="100000"/>
              </a:lnSpc>
              <a:spcBef>
                <a:spcPts val="0"/>
              </a:spcBef>
              <a:spcAft>
                <a:spcPts val="0"/>
              </a:spcAft>
              <a:buSzPts val="1100"/>
              <a:buNone/>
              <a:defRPr sz="1400">
                <a:solidFill>
                  <a:schemeClr val="accent5"/>
                </a:solidFill>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68" name="Google Shape;68;p12"/>
          <p:cNvSpPr txBox="1">
            <a:spLocks noGrp="1"/>
          </p:cNvSpPr>
          <p:nvPr>
            <p:ph type="body" idx="4"/>
          </p:nvPr>
        </p:nvSpPr>
        <p:spPr>
          <a:xfrm>
            <a:off x="345734" y="1085075"/>
            <a:ext cx="2538244" cy="417039"/>
          </a:xfrm>
          <a:prstGeom prst="rect">
            <a:avLst/>
          </a:prstGeom>
          <a:noFill/>
          <a:ln>
            <a:noFill/>
          </a:ln>
        </p:spPr>
        <p:txBody>
          <a:bodyPr spcFirstLastPara="1" wrap="square" lIns="0" tIns="34275" rIns="0" bIns="34275" anchor="t" anchorCtr="0">
            <a:noAutofit/>
          </a:bodyPr>
          <a:lstStyle>
            <a:lvl1pPr marL="457200" lvl="0" indent="-228600" algn="l">
              <a:lnSpc>
                <a:spcPct val="100000"/>
              </a:lnSpc>
              <a:spcBef>
                <a:spcPts val="0"/>
              </a:spcBef>
              <a:spcAft>
                <a:spcPts val="0"/>
              </a:spcAft>
              <a:buSzPts val="1100"/>
              <a:buNone/>
              <a:defRPr sz="1400">
                <a:solidFill>
                  <a:schemeClr val="accent5"/>
                </a:solidFill>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69" name="Google Shape;69;p12"/>
          <p:cNvSpPr/>
          <p:nvPr/>
        </p:nvSpPr>
        <p:spPr>
          <a:xfrm>
            <a:off x="6249658" y="1458265"/>
            <a:ext cx="2541051" cy="2568709"/>
          </a:xfrm>
          <a:prstGeom prst="snip1Rect">
            <a:avLst>
              <a:gd name="adj" fmla="val 16667"/>
            </a:avLst>
          </a:prstGeom>
          <a:solidFill>
            <a:schemeClr val="dk1"/>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70" name="Google Shape;70;p12"/>
          <p:cNvSpPr txBox="1">
            <a:spLocks noGrp="1"/>
          </p:cNvSpPr>
          <p:nvPr>
            <p:ph type="body" idx="5"/>
          </p:nvPr>
        </p:nvSpPr>
        <p:spPr>
          <a:xfrm>
            <a:off x="6372830" y="1578426"/>
            <a:ext cx="2308390" cy="2338790"/>
          </a:xfrm>
          <a:prstGeom prst="rect">
            <a:avLst/>
          </a:prstGeom>
          <a:noFill/>
          <a:ln>
            <a:noFill/>
          </a:ln>
        </p:spPr>
        <p:txBody>
          <a:bodyPr spcFirstLastPara="1" wrap="square" lIns="0" tIns="34275" rIns="0" bIns="34275" anchor="t" anchorCtr="0">
            <a:noAutofit/>
          </a:bodyPr>
          <a:lstStyle>
            <a:lvl1pPr marL="457200" lvl="0" indent="-228600" algn="l">
              <a:lnSpc>
                <a:spcPct val="100000"/>
              </a:lnSpc>
              <a:spcBef>
                <a:spcPts val="0"/>
              </a:spcBef>
              <a:spcAft>
                <a:spcPts val="0"/>
              </a:spcAft>
              <a:buSzPts val="1100"/>
              <a:buNone/>
              <a:defRPr sz="1400">
                <a:solidFill>
                  <a:schemeClr val="lt1"/>
                </a:solidFill>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71" name="Google Shape;71;p12"/>
          <p:cNvSpPr txBox="1">
            <a:spLocks noGrp="1"/>
          </p:cNvSpPr>
          <p:nvPr>
            <p:ph type="body" idx="6"/>
          </p:nvPr>
        </p:nvSpPr>
        <p:spPr>
          <a:xfrm>
            <a:off x="6254135" y="1085075"/>
            <a:ext cx="2538244" cy="417039"/>
          </a:xfrm>
          <a:prstGeom prst="rect">
            <a:avLst/>
          </a:prstGeom>
          <a:noFill/>
          <a:ln>
            <a:noFill/>
          </a:ln>
        </p:spPr>
        <p:txBody>
          <a:bodyPr spcFirstLastPara="1" wrap="square" lIns="0" tIns="34275" rIns="0" bIns="34275" anchor="t" anchorCtr="0">
            <a:noAutofit/>
          </a:bodyPr>
          <a:lstStyle>
            <a:lvl1pPr marL="457200" lvl="0" indent="-228600" algn="l">
              <a:lnSpc>
                <a:spcPct val="100000"/>
              </a:lnSpc>
              <a:spcBef>
                <a:spcPts val="0"/>
              </a:spcBef>
              <a:spcAft>
                <a:spcPts val="0"/>
              </a:spcAft>
              <a:buSzPts val="1100"/>
              <a:buNone/>
              <a:defRPr sz="1400">
                <a:solidFill>
                  <a:schemeClr val="accent5"/>
                </a:solidFill>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Title 1">
  <p:cSld name="Title">
    <p:spTree>
      <p:nvGrpSpPr>
        <p:cNvPr id="1" name="Shape 544"/>
        <p:cNvGrpSpPr/>
        <p:nvPr/>
      </p:nvGrpSpPr>
      <p:grpSpPr>
        <a:xfrm>
          <a:off x="0" y="0"/>
          <a:ext cx="0" cy="0"/>
          <a:chOff x="0" y="0"/>
          <a:chExt cx="0" cy="0"/>
        </a:xfrm>
      </p:grpSpPr>
      <p:sp>
        <p:nvSpPr>
          <p:cNvPr id="545" name="Google Shape;545;p113"/>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dk1"/>
              </a:buClr>
              <a:buSzPts val="1400"/>
              <a:buFont typeface="Barlow"/>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Title and Content 2 2">
  <p:cSld name="Title Only_1_4">
    <p:bg>
      <p:bgPr>
        <a:solidFill>
          <a:schemeClr val="lt1"/>
        </a:solidFill>
        <a:effectLst/>
      </p:bgPr>
    </p:bg>
    <p:spTree>
      <p:nvGrpSpPr>
        <p:cNvPr id="1" name="Shape 546"/>
        <p:cNvGrpSpPr/>
        <p:nvPr/>
      </p:nvGrpSpPr>
      <p:grpSpPr>
        <a:xfrm>
          <a:off x="0" y="0"/>
          <a:ext cx="0" cy="0"/>
          <a:chOff x="0" y="0"/>
          <a:chExt cx="0" cy="0"/>
        </a:xfrm>
      </p:grpSpPr>
      <p:sp>
        <p:nvSpPr>
          <p:cNvPr id="547" name="Google Shape;547;p114"/>
          <p:cNvSpPr/>
          <p:nvPr/>
        </p:nvSpPr>
        <p:spPr>
          <a:xfrm>
            <a:off x="4625275" y="-19400"/>
            <a:ext cx="4518600" cy="5163000"/>
          </a:xfrm>
          <a:prstGeom prst="rect">
            <a:avLst/>
          </a:prstGeom>
          <a:solidFill>
            <a:schemeClr val="accent2"/>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pic>
        <p:nvPicPr>
          <p:cNvPr id="548" name="Google Shape;548;p114" descr="A picture containing person, black, holding, white&#10;&#10;Description automatically generated"/>
          <p:cNvPicPr preferRelativeResize="0"/>
          <p:nvPr/>
        </p:nvPicPr>
        <p:blipFill rotWithShape="1">
          <a:blip r:embed="rId2">
            <a:alphaModFix/>
          </a:blip>
          <a:srcRect l="23760" r="28053" b="1468"/>
          <a:stretch/>
        </p:blipFill>
        <p:spPr>
          <a:xfrm>
            <a:off x="4532275" y="-19400"/>
            <a:ext cx="4611725" cy="5162999"/>
          </a:xfrm>
          <a:prstGeom prst="rect">
            <a:avLst/>
          </a:prstGeom>
          <a:noFill/>
          <a:ln>
            <a:noFill/>
          </a:ln>
        </p:spPr>
      </p:pic>
      <p:sp>
        <p:nvSpPr>
          <p:cNvPr id="549" name="Google Shape;549;p114"/>
          <p:cNvSpPr txBox="1">
            <a:spLocks noGrp="1"/>
          </p:cNvSpPr>
          <p:nvPr>
            <p:ph type="ctrTitle"/>
          </p:nvPr>
        </p:nvSpPr>
        <p:spPr>
          <a:xfrm>
            <a:off x="4993700" y="1676400"/>
            <a:ext cx="3882000" cy="1790700"/>
          </a:xfrm>
          <a:prstGeom prst="rect">
            <a:avLst/>
          </a:prstGeom>
          <a:noFill/>
          <a:ln>
            <a:noFill/>
          </a:ln>
        </p:spPr>
        <p:txBody>
          <a:bodyPr spcFirstLastPara="1" wrap="square" lIns="0" tIns="34275" rIns="0" bIns="34275" anchor="ctr" anchorCtr="0">
            <a:noAutofit/>
          </a:bodyPr>
          <a:lstStyle>
            <a:lvl1pPr lvl="0" rtl="0">
              <a:lnSpc>
                <a:spcPct val="115000"/>
              </a:lnSpc>
              <a:spcBef>
                <a:spcPts val="0"/>
              </a:spcBef>
              <a:spcAft>
                <a:spcPts val="0"/>
              </a:spcAft>
              <a:buClr>
                <a:schemeClr val="lt1"/>
              </a:buClr>
              <a:buSzPts val="3000"/>
              <a:buFont typeface="Barlow"/>
              <a:buNone/>
              <a:defRPr>
                <a:solidFill>
                  <a:schemeClr val="lt1"/>
                </a:solidFill>
              </a:defRPr>
            </a:lvl1pPr>
            <a:lvl2pPr lvl="1" algn="ctr" rtl="0">
              <a:lnSpc>
                <a:spcPct val="100000"/>
              </a:lnSpc>
              <a:spcBef>
                <a:spcPts val="1000"/>
              </a:spcBef>
              <a:spcAft>
                <a:spcPts val="0"/>
              </a:spcAft>
              <a:buClr>
                <a:schemeClr val="lt1"/>
              </a:buClr>
              <a:buSzPts val="3600"/>
              <a:buNone/>
              <a:defRPr sz="3600">
                <a:solidFill>
                  <a:schemeClr val="lt1"/>
                </a:solidFill>
              </a:defRPr>
            </a:lvl2pPr>
            <a:lvl3pPr lvl="2" algn="ctr" rtl="0">
              <a:lnSpc>
                <a:spcPct val="100000"/>
              </a:lnSpc>
              <a:spcBef>
                <a:spcPts val="0"/>
              </a:spcBef>
              <a:spcAft>
                <a:spcPts val="0"/>
              </a:spcAft>
              <a:buClr>
                <a:schemeClr val="lt1"/>
              </a:buClr>
              <a:buSzPts val="3600"/>
              <a:buNone/>
              <a:defRPr sz="3600">
                <a:solidFill>
                  <a:schemeClr val="lt1"/>
                </a:solidFill>
              </a:defRPr>
            </a:lvl3pPr>
            <a:lvl4pPr lvl="3" algn="ctr" rtl="0">
              <a:lnSpc>
                <a:spcPct val="100000"/>
              </a:lnSpc>
              <a:spcBef>
                <a:spcPts val="0"/>
              </a:spcBef>
              <a:spcAft>
                <a:spcPts val="0"/>
              </a:spcAft>
              <a:buClr>
                <a:schemeClr val="lt1"/>
              </a:buClr>
              <a:buSzPts val="3600"/>
              <a:buNone/>
              <a:defRPr sz="3600">
                <a:solidFill>
                  <a:schemeClr val="lt1"/>
                </a:solidFill>
              </a:defRPr>
            </a:lvl4pPr>
            <a:lvl5pPr lvl="4" algn="ctr" rtl="0">
              <a:lnSpc>
                <a:spcPct val="100000"/>
              </a:lnSpc>
              <a:spcBef>
                <a:spcPts val="0"/>
              </a:spcBef>
              <a:spcAft>
                <a:spcPts val="0"/>
              </a:spcAft>
              <a:buClr>
                <a:schemeClr val="lt1"/>
              </a:buClr>
              <a:buSzPts val="3600"/>
              <a:buNone/>
              <a:defRPr sz="3600">
                <a:solidFill>
                  <a:schemeClr val="lt1"/>
                </a:solidFill>
              </a:defRPr>
            </a:lvl5pPr>
            <a:lvl6pPr lvl="5" algn="ctr" rtl="0">
              <a:lnSpc>
                <a:spcPct val="100000"/>
              </a:lnSpc>
              <a:spcBef>
                <a:spcPts val="0"/>
              </a:spcBef>
              <a:spcAft>
                <a:spcPts val="0"/>
              </a:spcAft>
              <a:buClr>
                <a:schemeClr val="lt1"/>
              </a:buClr>
              <a:buSzPts val="3600"/>
              <a:buNone/>
              <a:defRPr sz="3600">
                <a:solidFill>
                  <a:schemeClr val="lt1"/>
                </a:solidFill>
              </a:defRPr>
            </a:lvl6pPr>
            <a:lvl7pPr lvl="6" algn="ctr" rtl="0">
              <a:lnSpc>
                <a:spcPct val="100000"/>
              </a:lnSpc>
              <a:spcBef>
                <a:spcPts val="0"/>
              </a:spcBef>
              <a:spcAft>
                <a:spcPts val="0"/>
              </a:spcAft>
              <a:buClr>
                <a:schemeClr val="lt1"/>
              </a:buClr>
              <a:buSzPts val="3600"/>
              <a:buNone/>
              <a:defRPr sz="3600">
                <a:solidFill>
                  <a:schemeClr val="lt1"/>
                </a:solidFill>
              </a:defRPr>
            </a:lvl7pPr>
            <a:lvl8pPr lvl="7" algn="ctr" rtl="0">
              <a:lnSpc>
                <a:spcPct val="100000"/>
              </a:lnSpc>
              <a:spcBef>
                <a:spcPts val="0"/>
              </a:spcBef>
              <a:spcAft>
                <a:spcPts val="0"/>
              </a:spcAft>
              <a:buClr>
                <a:schemeClr val="lt1"/>
              </a:buClr>
              <a:buSzPts val="3600"/>
              <a:buNone/>
              <a:defRPr sz="3600">
                <a:solidFill>
                  <a:schemeClr val="lt1"/>
                </a:solidFill>
              </a:defRPr>
            </a:lvl8pPr>
            <a:lvl9pPr lvl="8" algn="ctr" rtl="0">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550" name="Google Shape;550;p114"/>
          <p:cNvSpPr txBox="1">
            <a:spLocks noGrp="1"/>
          </p:cNvSpPr>
          <p:nvPr>
            <p:ph type="ctrTitle" idx="2"/>
          </p:nvPr>
        </p:nvSpPr>
        <p:spPr>
          <a:xfrm>
            <a:off x="258500" y="1485000"/>
            <a:ext cx="4037100" cy="2173500"/>
          </a:xfrm>
          <a:prstGeom prst="rect">
            <a:avLst/>
          </a:prstGeom>
          <a:noFill/>
          <a:ln>
            <a:noFill/>
          </a:ln>
        </p:spPr>
        <p:txBody>
          <a:bodyPr spcFirstLastPara="1" wrap="square" lIns="0" tIns="34275" rIns="0" bIns="34275" anchor="ctr" anchorCtr="0">
            <a:noAutofit/>
          </a:bodyPr>
          <a:lstStyle>
            <a:lvl1pPr lvl="0" algn="ctr" rtl="0">
              <a:lnSpc>
                <a:spcPct val="115000"/>
              </a:lnSpc>
              <a:spcBef>
                <a:spcPts val="0"/>
              </a:spcBef>
              <a:spcAft>
                <a:spcPts val="0"/>
              </a:spcAft>
              <a:buSzPts val="4000"/>
              <a:buFont typeface="Barlow"/>
              <a:buNone/>
              <a:defRPr sz="4000"/>
            </a:lvl1pPr>
            <a:lvl2pPr lvl="1" algn="ctr" rtl="0">
              <a:lnSpc>
                <a:spcPct val="100000"/>
              </a:lnSpc>
              <a:spcBef>
                <a:spcPts val="1000"/>
              </a:spcBef>
              <a:spcAft>
                <a:spcPts val="0"/>
              </a:spcAft>
              <a:buClr>
                <a:schemeClr val="dk1"/>
              </a:buClr>
              <a:buSzPts val="4000"/>
              <a:buNone/>
              <a:defRPr sz="4000">
                <a:solidFill>
                  <a:schemeClr val="dk1"/>
                </a:solidFill>
              </a:defRPr>
            </a:lvl2pPr>
            <a:lvl3pPr lvl="2" algn="ctr" rtl="0">
              <a:lnSpc>
                <a:spcPct val="100000"/>
              </a:lnSpc>
              <a:spcBef>
                <a:spcPts val="0"/>
              </a:spcBef>
              <a:spcAft>
                <a:spcPts val="0"/>
              </a:spcAft>
              <a:buClr>
                <a:schemeClr val="dk1"/>
              </a:buClr>
              <a:buSzPts val="4000"/>
              <a:buNone/>
              <a:defRPr sz="4000">
                <a:solidFill>
                  <a:schemeClr val="dk1"/>
                </a:solidFill>
              </a:defRPr>
            </a:lvl3pPr>
            <a:lvl4pPr lvl="3" algn="ctr" rtl="0">
              <a:lnSpc>
                <a:spcPct val="100000"/>
              </a:lnSpc>
              <a:spcBef>
                <a:spcPts val="0"/>
              </a:spcBef>
              <a:spcAft>
                <a:spcPts val="0"/>
              </a:spcAft>
              <a:buClr>
                <a:schemeClr val="dk1"/>
              </a:buClr>
              <a:buSzPts val="4000"/>
              <a:buNone/>
              <a:defRPr sz="4000">
                <a:solidFill>
                  <a:schemeClr val="dk1"/>
                </a:solidFill>
              </a:defRPr>
            </a:lvl4pPr>
            <a:lvl5pPr lvl="4" algn="ctr" rtl="0">
              <a:lnSpc>
                <a:spcPct val="100000"/>
              </a:lnSpc>
              <a:spcBef>
                <a:spcPts val="0"/>
              </a:spcBef>
              <a:spcAft>
                <a:spcPts val="0"/>
              </a:spcAft>
              <a:buClr>
                <a:schemeClr val="dk1"/>
              </a:buClr>
              <a:buSzPts val="4000"/>
              <a:buNone/>
              <a:defRPr sz="4000">
                <a:solidFill>
                  <a:schemeClr val="dk1"/>
                </a:solidFill>
              </a:defRPr>
            </a:lvl5pPr>
            <a:lvl6pPr lvl="5" algn="ctr" rtl="0">
              <a:lnSpc>
                <a:spcPct val="100000"/>
              </a:lnSpc>
              <a:spcBef>
                <a:spcPts val="0"/>
              </a:spcBef>
              <a:spcAft>
                <a:spcPts val="0"/>
              </a:spcAft>
              <a:buClr>
                <a:schemeClr val="dk1"/>
              </a:buClr>
              <a:buSzPts val="4000"/>
              <a:buNone/>
              <a:defRPr sz="4000">
                <a:solidFill>
                  <a:schemeClr val="dk1"/>
                </a:solidFill>
              </a:defRPr>
            </a:lvl6pPr>
            <a:lvl7pPr lvl="6" algn="ctr" rtl="0">
              <a:lnSpc>
                <a:spcPct val="100000"/>
              </a:lnSpc>
              <a:spcBef>
                <a:spcPts val="0"/>
              </a:spcBef>
              <a:spcAft>
                <a:spcPts val="0"/>
              </a:spcAft>
              <a:buClr>
                <a:schemeClr val="dk1"/>
              </a:buClr>
              <a:buSzPts val="4000"/>
              <a:buNone/>
              <a:defRPr sz="4000">
                <a:solidFill>
                  <a:schemeClr val="dk1"/>
                </a:solidFill>
              </a:defRPr>
            </a:lvl7pPr>
            <a:lvl8pPr lvl="7" algn="ctr" rtl="0">
              <a:lnSpc>
                <a:spcPct val="100000"/>
              </a:lnSpc>
              <a:spcBef>
                <a:spcPts val="0"/>
              </a:spcBef>
              <a:spcAft>
                <a:spcPts val="0"/>
              </a:spcAft>
              <a:buClr>
                <a:schemeClr val="dk1"/>
              </a:buClr>
              <a:buSzPts val="4000"/>
              <a:buNone/>
              <a:defRPr sz="4000">
                <a:solidFill>
                  <a:schemeClr val="dk1"/>
                </a:solidFill>
              </a:defRPr>
            </a:lvl8pPr>
            <a:lvl9pPr lvl="8" algn="ctr" rtl="0">
              <a:lnSpc>
                <a:spcPct val="100000"/>
              </a:lnSpc>
              <a:spcBef>
                <a:spcPts val="0"/>
              </a:spcBef>
              <a:spcAft>
                <a:spcPts val="0"/>
              </a:spcAft>
              <a:buClr>
                <a:schemeClr val="dk1"/>
              </a:buClr>
              <a:buSzPts val="4000"/>
              <a:buNone/>
              <a:defRPr sz="4000">
                <a:solidFill>
                  <a:schemeClr val="dk1"/>
                </a:solidFill>
              </a:defRPr>
            </a:lvl9pPr>
          </a:lstStyle>
          <a:p>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7 Content A - Basic">
  <p:cSld name="1_7 Content A - Basic">
    <p:bg>
      <p:bgPr>
        <a:solidFill>
          <a:schemeClr val="lt1"/>
        </a:solidFill>
        <a:effectLst/>
      </p:bgPr>
    </p:bg>
    <p:spTree>
      <p:nvGrpSpPr>
        <p:cNvPr id="1" name="Shape 551"/>
        <p:cNvGrpSpPr/>
        <p:nvPr/>
      </p:nvGrpSpPr>
      <p:grpSpPr>
        <a:xfrm>
          <a:off x="0" y="0"/>
          <a:ext cx="0" cy="0"/>
          <a:chOff x="0" y="0"/>
          <a:chExt cx="0" cy="0"/>
        </a:xfrm>
      </p:grpSpPr>
      <p:sp>
        <p:nvSpPr>
          <p:cNvPr id="552" name="Google Shape;552;p115"/>
          <p:cNvSpPr txBox="1">
            <a:spLocks noGrp="1"/>
          </p:cNvSpPr>
          <p:nvPr>
            <p:ph type="title"/>
          </p:nvPr>
        </p:nvSpPr>
        <p:spPr>
          <a:xfrm>
            <a:off x="562074" y="401698"/>
            <a:ext cx="7996500" cy="437700"/>
          </a:xfrm>
          <a:prstGeom prst="rect">
            <a:avLst/>
          </a:prstGeom>
          <a:noFill/>
          <a:ln>
            <a:noFill/>
          </a:ln>
        </p:spPr>
        <p:txBody>
          <a:bodyPr spcFirstLastPara="1" wrap="square" lIns="0" tIns="0" rIns="0" bIns="0" anchor="ctr" anchorCtr="0">
            <a:noAutofit/>
          </a:bodyPr>
          <a:lstStyle>
            <a:lvl1pPr marR="0" lvl="0" algn="l" rtl="0">
              <a:lnSpc>
                <a:spcPct val="90000"/>
              </a:lnSpc>
              <a:spcBef>
                <a:spcPts val="0"/>
              </a:spcBef>
              <a:spcAft>
                <a:spcPts val="0"/>
              </a:spcAft>
              <a:buClr>
                <a:schemeClr val="dk1"/>
              </a:buClr>
              <a:buSzPts val="2400"/>
              <a:buFont typeface="DM Sans Medium"/>
              <a:buNone/>
              <a:defRPr sz="3200" i="0" u="none" strike="noStrike" cap="none">
                <a:solidFill>
                  <a:schemeClr val="dk1"/>
                </a:solidFill>
                <a:latin typeface="DM Sans Medium"/>
                <a:ea typeface="DM Sans Medium"/>
                <a:cs typeface="DM Sans Medium"/>
                <a:sym typeface="DM Sans Medium"/>
              </a:defRPr>
            </a:lvl1pPr>
            <a:lvl2pPr lvl="1" algn="l" rtl="0">
              <a:lnSpc>
                <a:spcPct val="100000"/>
              </a:lnSpc>
              <a:spcBef>
                <a:spcPts val="0"/>
              </a:spcBef>
              <a:spcAft>
                <a:spcPts val="0"/>
              </a:spcAft>
              <a:buSzPts val="800"/>
              <a:buNone/>
              <a:defRPr sz="1400"/>
            </a:lvl2pPr>
            <a:lvl3pPr lvl="2" algn="l" rtl="0">
              <a:lnSpc>
                <a:spcPct val="100000"/>
              </a:lnSpc>
              <a:spcBef>
                <a:spcPts val="0"/>
              </a:spcBef>
              <a:spcAft>
                <a:spcPts val="0"/>
              </a:spcAft>
              <a:buSzPts val="800"/>
              <a:buNone/>
              <a:defRPr sz="1400"/>
            </a:lvl3pPr>
            <a:lvl4pPr lvl="3" algn="l" rtl="0">
              <a:lnSpc>
                <a:spcPct val="100000"/>
              </a:lnSpc>
              <a:spcBef>
                <a:spcPts val="0"/>
              </a:spcBef>
              <a:spcAft>
                <a:spcPts val="0"/>
              </a:spcAft>
              <a:buSzPts val="800"/>
              <a:buNone/>
              <a:defRPr sz="1400"/>
            </a:lvl4pPr>
            <a:lvl5pPr lvl="4" algn="l" rtl="0">
              <a:lnSpc>
                <a:spcPct val="100000"/>
              </a:lnSpc>
              <a:spcBef>
                <a:spcPts val="0"/>
              </a:spcBef>
              <a:spcAft>
                <a:spcPts val="0"/>
              </a:spcAft>
              <a:buSzPts val="800"/>
              <a:buNone/>
              <a:defRPr sz="1400"/>
            </a:lvl5pPr>
            <a:lvl6pPr lvl="5" algn="l" rtl="0">
              <a:lnSpc>
                <a:spcPct val="100000"/>
              </a:lnSpc>
              <a:spcBef>
                <a:spcPts val="0"/>
              </a:spcBef>
              <a:spcAft>
                <a:spcPts val="0"/>
              </a:spcAft>
              <a:buSzPts val="800"/>
              <a:buNone/>
              <a:defRPr sz="1400"/>
            </a:lvl6pPr>
            <a:lvl7pPr lvl="6" algn="l" rtl="0">
              <a:lnSpc>
                <a:spcPct val="100000"/>
              </a:lnSpc>
              <a:spcBef>
                <a:spcPts val="0"/>
              </a:spcBef>
              <a:spcAft>
                <a:spcPts val="0"/>
              </a:spcAft>
              <a:buSzPts val="800"/>
              <a:buNone/>
              <a:defRPr sz="1400"/>
            </a:lvl7pPr>
            <a:lvl8pPr lvl="7" algn="l" rtl="0">
              <a:lnSpc>
                <a:spcPct val="100000"/>
              </a:lnSpc>
              <a:spcBef>
                <a:spcPts val="0"/>
              </a:spcBef>
              <a:spcAft>
                <a:spcPts val="0"/>
              </a:spcAft>
              <a:buSzPts val="800"/>
              <a:buNone/>
              <a:defRPr sz="1400"/>
            </a:lvl8pPr>
            <a:lvl9pPr lvl="8" algn="l" rtl="0">
              <a:lnSpc>
                <a:spcPct val="100000"/>
              </a:lnSpc>
              <a:spcBef>
                <a:spcPts val="0"/>
              </a:spcBef>
              <a:spcAft>
                <a:spcPts val="0"/>
              </a:spcAft>
              <a:buSzPts val="800"/>
              <a:buNone/>
              <a:defRPr sz="1400"/>
            </a:lvl9pPr>
          </a:lstStyle>
          <a:p>
            <a:endParaRPr/>
          </a:p>
        </p:txBody>
      </p:sp>
      <p:sp>
        <p:nvSpPr>
          <p:cNvPr id="553" name="Google Shape;553;p115"/>
          <p:cNvSpPr txBox="1">
            <a:spLocks noGrp="1"/>
          </p:cNvSpPr>
          <p:nvPr>
            <p:ph type="body" idx="1"/>
          </p:nvPr>
        </p:nvSpPr>
        <p:spPr>
          <a:xfrm>
            <a:off x="562074" y="1000540"/>
            <a:ext cx="8006100" cy="3603600"/>
          </a:xfrm>
          <a:prstGeom prst="rect">
            <a:avLst/>
          </a:prstGeom>
          <a:noFill/>
          <a:ln>
            <a:noFill/>
          </a:ln>
        </p:spPr>
        <p:txBody>
          <a:bodyPr spcFirstLastPara="1" wrap="square" lIns="0" tIns="0" rIns="0" bIns="0" anchor="t" anchorCtr="0">
            <a:noAutofit/>
          </a:bodyPr>
          <a:lstStyle>
            <a:lvl1pPr marL="457200" marR="0" lvl="0" indent="-323850" algn="l" rtl="0">
              <a:lnSpc>
                <a:spcPct val="115000"/>
              </a:lnSpc>
              <a:spcBef>
                <a:spcPts val="800"/>
              </a:spcBef>
              <a:spcAft>
                <a:spcPts val="0"/>
              </a:spcAft>
              <a:buClr>
                <a:schemeClr val="accent1"/>
              </a:buClr>
              <a:buSzPts val="1500"/>
              <a:buFont typeface="DM Sans"/>
              <a:buChar char="•"/>
              <a:defRPr sz="2000" i="0" u="none" strike="noStrike" cap="none">
                <a:solidFill>
                  <a:schemeClr val="dk1"/>
                </a:solidFill>
                <a:latin typeface="DM Sans"/>
                <a:ea typeface="DM Sans"/>
                <a:cs typeface="DM Sans"/>
                <a:sym typeface="DM Sans"/>
              </a:defRPr>
            </a:lvl1pPr>
            <a:lvl2pPr marL="914400" marR="0" lvl="1" indent="-304800" algn="l" rtl="0">
              <a:lnSpc>
                <a:spcPct val="115000"/>
              </a:lnSpc>
              <a:spcBef>
                <a:spcPts val="400"/>
              </a:spcBef>
              <a:spcAft>
                <a:spcPts val="0"/>
              </a:spcAft>
              <a:buClr>
                <a:schemeClr val="accent4"/>
              </a:buClr>
              <a:buSzPts val="1200"/>
              <a:buFont typeface="DM Sans"/>
              <a:buChar char="•"/>
              <a:defRPr sz="1600" i="0" u="none" strike="noStrike" cap="none">
                <a:solidFill>
                  <a:schemeClr val="dk1"/>
                </a:solidFill>
                <a:latin typeface="DM Sans"/>
                <a:ea typeface="DM Sans"/>
                <a:cs typeface="DM Sans"/>
                <a:sym typeface="DM Sans"/>
              </a:defRPr>
            </a:lvl2pPr>
            <a:lvl3pPr marL="1371600" marR="0" lvl="2" indent="-285750" algn="l" rtl="0">
              <a:lnSpc>
                <a:spcPct val="115000"/>
              </a:lnSpc>
              <a:spcBef>
                <a:spcPts val="400"/>
              </a:spcBef>
              <a:spcAft>
                <a:spcPts val="0"/>
              </a:spcAft>
              <a:buClr>
                <a:schemeClr val="dk1"/>
              </a:buClr>
              <a:buSzPts val="900"/>
              <a:buFont typeface="DM Sans"/>
              <a:buChar char="•"/>
              <a:defRPr sz="1200" i="0" u="none" strike="noStrike" cap="none">
                <a:solidFill>
                  <a:schemeClr val="dk1"/>
                </a:solidFill>
                <a:latin typeface="DM Sans"/>
                <a:ea typeface="DM Sans"/>
                <a:cs typeface="DM Sans"/>
                <a:sym typeface="DM Sans"/>
              </a:defRPr>
            </a:lvl3pPr>
            <a:lvl4pPr marL="1828800" marR="0" lvl="3" indent="-285750" algn="l" rtl="0">
              <a:lnSpc>
                <a:spcPct val="115000"/>
              </a:lnSpc>
              <a:spcBef>
                <a:spcPts val="400"/>
              </a:spcBef>
              <a:spcAft>
                <a:spcPts val="0"/>
              </a:spcAft>
              <a:buClr>
                <a:schemeClr val="dk1"/>
              </a:buClr>
              <a:buSzPts val="900"/>
              <a:buFont typeface="DM Sans"/>
              <a:buChar char="•"/>
              <a:defRPr sz="1200" i="0" u="none" strike="noStrike" cap="none">
                <a:solidFill>
                  <a:schemeClr val="dk1"/>
                </a:solidFill>
                <a:latin typeface="DM Sans"/>
                <a:ea typeface="DM Sans"/>
                <a:cs typeface="DM Sans"/>
                <a:sym typeface="DM Sans"/>
              </a:defRPr>
            </a:lvl4pPr>
            <a:lvl5pPr marL="2286000" marR="0" lvl="4" indent="-285750" algn="l" rtl="0">
              <a:lnSpc>
                <a:spcPct val="115000"/>
              </a:lnSpc>
              <a:spcBef>
                <a:spcPts val="400"/>
              </a:spcBef>
              <a:spcAft>
                <a:spcPts val="0"/>
              </a:spcAft>
              <a:buClr>
                <a:schemeClr val="dk1"/>
              </a:buClr>
              <a:buSzPts val="900"/>
              <a:buFont typeface="DM Sans"/>
              <a:buChar char="•"/>
              <a:defRPr sz="1200" i="0" u="none" strike="noStrike" cap="none">
                <a:solidFill>
                  <a:schemeClr val="dk1"/>
                </a:solidFill>
                <a:latin typeface="DM Sans"/>
                <a:ea typeface="DM Sans"/>
                <a:cs typeface="DM Sans"/>
                <a:sym typeface="DM Sans"/>
              </a:defRPr>
            </a:lvl5pPr>
            <a:lvl6pPr marL="2743200" marR="0" lvl="5" indent="-285750" algn="l" rtl="0">
              <a:lnSpc>
                <a:spcPct val="115000"/>
              </a:lnSpc>
              <a:spcBef>
                <a:spcPts val="400"/>
              </a:spcBef>
              <a:spcAft>
                <a:spcPts val="0"/>
              </a:spcAft>
              <a:buClr>
                <a:schemeClr val="dk1"/>
              </a:buClr>
              <a:buSzPts val="900"/>
              <a:buFont typeface="DM Sans"/>
              <a:buChar char="•"/>
              <a:defRPr sz="1200" i="0" u="none" strike="noStrike" cap="none">
                <a:solidFill>
                  <a:schemeClr val="dk1"/>
                </a:solidFill>
                <a:latin typeface="DM Sans"/>
                <a:ea typeface="DM Sans"/>
                <a:cs typeface="DM Sans"/>
                <a:sym typeface="DM Sans"/>
              </a:defRPr>
            </a:lvl6pPr>
            <a:lvl7pPr marL="3200400" marR="0" lvl="6" indent="-285750" algn="l" rtl="0">
              <a:lnSpc>
                <a:spcPct val="115000"/>
              </a:lnSpc>
              <a:spcBef>
                <a:spcPts val="400"/>
              </a:spcBef>
              <a:spcAft>
                <a:spcPts val="0"/>
              </a:spcAft>
              <a:buClr>
                <a:schemeClr val="dk1"/>
              </a:buClr>
              <a:buSzPts val="900"/>
              <a:buFont typeface="DM Sans"/>
              <a:buChar char="•"/>
              <a:defRPr sz="1200" i="0" u="none" strike="noStrike" cap="none">
                <a:solidFill>
                  <a:schemeClr val="dk1"/>
                </a:solidFill>
                <a:latin typeface="DM Sans"/>
                <a:ea typeface="DM Sans"/>
                <a:cs typeface="DM Sans"/>
                <a:sym typeface="DM Sans"/>
              </a:defRPr>
            </a:lvl7pPr>
            <a:lvl8pPr marL="3657600" marR="0" lvl="7" indent="-285750" algn="l" rtl="0">
              <a:lnSpc>
                <a:spcPct val="115000"/>
              </a:lnSpc>
              <a:spcBef>
                <a:spcPts val="400"/>
              </a:spcBef>
              <a:spcAft>
                <a:spcPts val="0"/>
              </a:spcAft>
              <a:buClr>
                <a:schemeClr val="dk1"/>
              </a:buClr>
              <a:buSzPts val="900"/>
              <a:buFont typeface="DM Sans"/>
              <a:buChar char="•"/>
              <a:defRPr sz="1200" i="0" u="none" strike="noStrike" cap="none">
                <a:solidFill>
                  <a:schemeClr val="dk1"/>
                </a:solidFill>
                <a:latin typeface="DM Sans"/>
                <a:ea typeface="DM Sans"/>
                <a:cs typeface="DM Sans"/>
                <a:sym typeface="DM Sans"/>
              </a:defRPr>
            </a:lvl8pPr>
            <a:lvl9pPr marL="4114800" marR="0" lvl="8" indent="-285750" algn="l" rtl="0">
              <a:lnSpc>
                <a:spcPct val="115000"/>
              </a:lnSpc>
              <a:spcBef>
                <a:spcPts val="400"/>
              </a:spcBef>
              <a:spcAft>
                <a:spcPts val="0"/>
              </a:spcAft>
              <a:buClr>
                <a:schemeClr val="dk1"/>
              </a:buClr>
              <a:buSzPts val="900"/>
              <a:buFont typeface="DM Sans"/>
              <a:buChar char="•"/>
              <a:defRPr sz="1200" i="0" u="none" strike="noStrike" cap="none">
                <a:solidFill>
                  <a:schemeClr val="dk1"/>
                </a:solidFill>
                <a:latin typeface="DM Sans"/>
                <a:ea typeface="DM Sans"/>
                <a:cs typeface="DM Sans"/>
                <a:sym typeface="DM Sans"/>
              </a:defRPr>
            </a:lvl9pPr>
          </a:lstStyle>
          <a:p>
            <a:endParaRPr/>
          </a:p>
        </p:txBody>
      </p:sp>
      <p:sp>
        <p:nvSpPr>
          <p:cNvPr id="554" name="Google Shape;554;p115"/>
          <p:cNvSpPr txBox="1">
            <a:spLocks noGrp="1"/>
          </p:cNvSpPr>
          <p:nvPr>
            <p:ph type="sldNum" idx="12"/>
          </p:nvPr>
        </p:nvSpPr>
        <p:spPr>
          <a:xfrm>
            <a:off x="8151887" y="4763726"/>
            <a:ext cx="500100" cy="393600"/>
          </a:xfrm>
          <a:prstGeom prst="rect">
            <a:avLst/>
          </a:prstGeom>
          <a:noFill/>
          <a:ln>
            <a:noFill/>
          </a:ln>
        </p:spPr>
        <p:txBody>
          <a:bodyPr spcFirstLastPara="1" wrap="square" lIns="68575" tIns="68575" rIns="68575" bIns="6857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chemeClr val="accent5"/>
                </a:solidFill>
                <a:latin typeface="DM Sans"/>
                <a:ea typeface="DM Sans"/>
                <a:cs typeface="DM Sans"/>
                <a:sym typeface="DM Sans"/>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chemeClr val="accent5"/>
                </a:solidFill>
                <a:latin typeface="DM Sans"/>
                <a:ea typeface="DM Sans"/>
                <a:cs typeface="DM Sans"/>
                <a:sym typeface="DM Sans"/>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chemeClr val="accent5"/>
                </a:solidFill>
                <a:latin typeface="DM Sans"/>
                <a:ea typeface="DM Sans"/>
                <a:cs typeface="DM Sans"/>
                <a:sym typeface="DM Sans"/>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chemeClr val="accent5"/>
                </a:solidFill>
                <a:latin typeface="DM Sans"/>
                <a:ea typeface="DM Sans"/>
                <a:cs typeface="DM Sans"/>
                <a:sym typeface="DM Sans"/>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chemeClr val="accent5"/>
                </a:solidFill>
                <a:latin typeface="DM Sans"/>
                <a:ea typeface="DM Sans"/>
                <a:cs typeface="DM Sans"/>
                <a:sym typeface="DM Sans"/>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chemeClr val="accent5"/>
                </a:solidFill>
                <a:latin typeface="DM Sans"/>
                <a:ea typeface="DM Sans"/>
                <a:cs typeface="DM Sans"/>
                <a:sym typeface="DM Sans"/>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chemeClr val="accent5"/>
                </a:solidFill>
                <a:latin typeface="DM Sans"/>
                <a:ea typeface="DM Sans"/>
                <a:cs typeface="DM Sans"/>
                <a:sym typeface="DM Sans"/>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chemeClr val="accent5"/>
                </a:solidFill>
                <a:latin typeface="DM Sans"/>
                <a:ea typeface="DM Sans"/>
                <a:cs typeface="DM Sans"/>
                <a:sym typeface="DM Sans"/>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chemeClr val="accent5"/>
                </a:solidFill>
                <a:latin typeface="DM Sans"/>
                <a:ea typeface="DM Sans"/>
                <a:cs typeface="DM Sans"/>
                <a:sym typeface="DM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Four Box">
  <p:cSld name="Four Box">
    <p:spTree>
      <p:nvGrpSpPr>
        <p:cNvPr id="1" name="Shape 72"/>
        <p:cNvGrpSpPr/>
        <p:nvPr/>
      </p:nvGrpSpPr>
      <p:grpSpPr>
        <a:xfrm>
          <a:off x="0" y="0"/>
          <a:ext cx="0" cy="0"/>
          <a:chOff x="0" y="0"/>
          <a:chExt cx="0" cy="0"/>
        </a:xfrm>
      </p:grpSpPr>
      <p:sp>
        <p:nvSpPr>
          <p:cNvPr id="73" name="Google Shape;73;p13"/>
          <p:cNvSpPr/>
          <p:nvPr/>
        </p:nvSpPr>
        <p:spPr>
          <a:xfrm>
            <a:off x="345733" y="1458265"/>
            <a:ext cx="1835633" cy="2568709"/>
          </a:xfrm>
          <a:prstGeom prst="snip1Rect">
            <a:avLst>
              <a:gd name="adj" fmla="val 16667"/>
            </a:avLst>
          </a:prstGeom>
          <a:solidFill>
            <a:schemeClr val="accent6"/>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74" name="Google Shape;74;p13"/>
          <p:cNvSpPr/>
          <p:nvPr/>
        </p:nvSpPr>
        <p:spPr>
          <a:xfrm>
            <a:off x="2548847" y="1458265"/>
            <a:ext cx="1835633" cy="2568709"/>
          </a:xfrm>
          <a:prstGeom prst="snip1Rect">
            <a:avLst>
              <a:gd name="adj" fmla="val 16667"/>
            </a:avLst>
          </a:prstGeom>
          <a:solidFill>
            <a:schemeClr val="accent5"/>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75" name="Google Shape;75;p13"/>
          <p:cNvSpPr txBox="1">
            <a:spLocks noGrp="1"/>
          </p:cNvSpPr>
          <p:nvPr>
            <p:ph type="title"/>
          </p:nvPr>
        </p:nvSpPr>
        <p:spPr>
          <a:xfrm>
            <a:off x="345734" y="273845"/>
            <a:ext cx="8444974" cy="744141"/>
          </a:xfrm>
          <a:prstGeom prst="rect">
            <a:avLst/>
          </a:prstGeom>
          <a:noFill/>
          <a:ln>
            <a:noFill/>
          </a:ln>
        </p:spPr>
        <p:txBody>
          <a:bodyPr spcFirstLastPara="1" wrap="square" lIns="0" tIns="34275" rIns="0" bIns="34275" anchor="ctr" anchorCtr="0">
            <a:no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6" name="Google Shape;76;p13"/>
          <p:cNvSpPr txBox="1">
            <a:spLocks noGrp="1"/>
          </p:cNvSpPr>
          <p:nvPr>
            <p:ph type="body" idx="1"/>
          </p:nvPr>
        </p:nvSpPr>
        <p:spPr>
          <a:xfrm>
            <a:off x="464431" y="1577210"/>
            <a:ext cx="1596213" cy="2339764"/>
          </a:xfrm>
          <a:prstGeom prst="rect">
            <a:avLst/>
          </a:prstGeom>
          <a:noFill/>
          <a:ln>
            <a:noFill/>
          </a:ln>
        </p:spPr>
        <p:txBody>
          <a:bodyPr spcFirstLastPara="1" wrap="square" lIns="0" tIns="34275" rIns="0" bIns="34275" anchor="t" anchorCtr="0">
            <a:noAutofit/>
          </a:bodyPr>
          <a:lstStyle>
            <a:lvl1pPr marL="457200" lvl="0" indent="-292100" algn="l">
              <a:lnSpc>
                <a:spcPct val="90000"/>
              </a:lnSpc>
              <a:spcBef>
                <a:spcPts val="800"/>
              </a:spcBef>
              <a:spcAft>
                <a:spcPts val="0"/>
              </a:spcAft>
              <a:buClr>
                <a:schemeClr val="dk1"/>
              </a:buClr>
              <a:buSzPts val="1000"/>
              <a:buChar char="▪"/>
              <a:defRPr sz="1400">
                <a:solidFill>
                  <a:schemeClr val="dk1"/>
                </a:solidFill>
              </a:defRPr>
            </a:lvl1pPr>
            <a:lvl2pPr marL="914400" lvl="1" indent="-285750" algn="l">
              <a:lnSpc>
                <a:spcPct val="90000"/>
              </a:lnSpc>
              <a:spcBef>
                <a:spcPts val="400"/>
              </a:spcBef>
              <a:spcAft>
                <a:spcPts val="0"/>
              </a:spcAft>
              <a:buClr>
                <a:schemeClr val="lt1"/>
              </a:buClr>
              <a:buSzPts val="900"/>
              <a:buChar char="▪"/>
              <a:defRPr sz="1200">
                <a:solidFill>
                  <a:schemeClr val="lt1"/>
                </a:solidFill>
              </a:defRPr>
            </a:lvl2pPr>
            <a:lvl3pPr marL="1371600" lvl="2" indent="-279400" algn="l">
              <a:lnSpc>
                <a:spcPct val="90000"/>
              </a:lnSpc>
              <a:spcBef>
                <a:spcPts val="400"/>
              </a:spcBef>
              <a:spcAft>
                <a:spcPts val="0"/>
              </a:spcAft>
              <a:buClr>
                <a:schemeClr val="lt1"/>
              </a:buClr>
              <a:buSzPts val="800"/>
              <a:buChar char="▪"/>
              <a:defRPr sz="1100">
                <a:solidFill>
                  <a:schemeClr val="lt1"/>
                </a:solidFill>
              </a:defRPr>
            </a:lvl3pPr>
            <a:lvl4pPr marL="1828800" lvl="3" indent="-273050" algn="l">
              <a:lnSpc>
                <a:spcPct val="90000"/>
              </a:lnSpc>
              <a:spcBef>
                <a:spcPts val="400"/>
              </a:spcBef>
              <a:spcAft>
                <a:spcPts val="0"/>
              </a:spcAft>
              <a:buClr>
                <a:schemeClr val="lt1"/>
              </a:buClr>
              <a:buSzPts val="700"/>
              <a:buChar char="▪"/>
              <a:defRPr sz="900">
                <a:solidFill>
                  <a:schemeClr val="lt1"/>
                </a:solidFill>
              </a:defRPr>
            </a:lvl4pPr>
            <a:lvl5pPr marL="2286000" lvl="4" indent="-273050" algn="l">
              <a:lnSpc>
                <a:spcPct val="90000"/>
              </a:lnSpc>
              <a:spcBef>
                <a:spcPts val="400"/>
              </a:spcBef>
              <a:spcAft>
                <a:spcPts val="0"/>
              </a:spcAft>
              <a:buClr>
                <a:schemeClr val="lt1"/>
              </a:buClr>
              <a:buSzPts val="700"/>
              <a:buChar char="▪"/>
              <a:defRPr sz="900">
                <a:solidFill>
                  <a:schemeClr val="lt1"/>
                </a:solidFill>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7" name="Google Shape;77;p13"/>
          <p:cNvSpPr txBox="1">
            <a:spLocks noGrp="1"/>
          </p:cNvSpPr>
          <p:nvPr>
            <p:ph type="body" idx="2"/>
          </p:nvPr>
        </p:nvSpPr>
        <p:spPr>
          <a:xfrm>
            <a:off x="2669037" y="1578426"/>
            <a:ext cx="1596213" cy="2338790"/>
          </a:xfrm>
          <a:prstGeom prst="rect">
            <a:avLst/>
          </a:prstGeom>
          <a:noFill/>
          <a:ln>
            <a:noFill/>
          </a:ln>
        </p:spPr>
        <p:txBody>
          <a:bodyPr spcFirstLastPara="1" wrap="square" lIns="0" tIns="34275" rIns="0" bIns="34275" anchor="t" anchorCtr="0">
            <a:noAutofit/>
          </a:bodyPr>
          <a:lstStyle>
            <a:lvl1pPr marL="457200" lvl="0" indent="-292100" algn="l">
              <a:lnSpc>
                <a:spcPct val="90000"/>
              </a:lnSpc>
              <a:spcBef>
                <a:spcPts val="800"/>
              </a:spcBef>
              <a:spcAft>
                <a:spcPts val="0"/>
              </a:spcAft>
              <a:buClr>
                <a:schemeClr val="lt1"/>
              </a:buClr>
              <a:buSzPts val="1000"/>
              <a:buChar char="▪"/>
              <a:defRPr sz="1400">
                <a:solidFill>
                  <a:schemeClr val="lt1"/>
                </a:solidFill>
              </a:defRPr>
            </a:lvl1pPr>
            <a:lvl2pPr marL="914400" lvl="1" indent="-285750" algn="l">
              <a:lnSpc>
                <a:spcPct val="90000"/>
              </a:lnSpc>
              <a:spcBef>
                <a:spcPts val="400"/>
              </a:spcBef>
              <a:spcAft>
                <a:spcPts val="0"/>
              </a:spcAft>
              <a:buClr>
                <a:schemeClr val="lt1"/>
              </a:buClr>
              <a:buSzPts val="900"/>
              <a:buChar char="▪"/>
              <a:defRPr sz="1200">
                <a:solidFill>
                  <a:schemeClr val="lt1"/>
                </a:solidFill>
              </a:defRPr>
            </a:lvl2pPr>
            <a:lvl3pPr marL="1371600" lvl="2" indent="-279400" algn="l">
              <a:lnSpc>
                <a:spcPct val="90000"/>
              </a:lnSpc>
              <a:spcBef>
                <a:spcPts val="400"/>
              </a:spcBef>
              <a:spcAft>
                <a:spcPts val="0"/>
              </a:spcAft>
              <a:buClr>
                <a:schemeClr val="lt1"/>
              </a:buClr>
              <a:buSzPts val="800"/>
              <a:buChar char="▪"/>
              <a:defRPr sz="1100">
                <a:solidFill>
                  <a:schemeClr val="lt1"/>
                </a:solidFill>
              </a:defRPr>
            </a:lvl3pPr>
            <a:lvl4pPr marL="1828800" lvl="3" indent="-273050" algn="l">
              <a:lnSpc>
                <a:spcPct val="90000"/>
              </a:lnSpc>
              <a:spcBef>
                <a:spcPts val="400"/>
              </a:spcBef>
              <a:spcAft>
                <a:spcPts val="0"/>
              </a:spcAft>
              <a:buClr>
                <a:schemeClr val="lt1"/>
              </a:buClr>
              <a:buSzPts val="700"/>
              <a:buChar char="▪"/>
              <a:defRPr sz="900">
                <a:solidFill>
                  <a:schemeClr val="lt1"/>
                </a:solidFill>
              </a:defRPr>
            </a:lvl4pPr>
            <a:lvl5pPr marL="2286000" lvl="4" indent="-273050" algn="l">
              <a:lnSpc>
                <a:spcPct val="90000"/>
              </a:lnSpc>
              <a:spcBef>
                <a:spcPts val="400"/>
              </a:spcBef>
              <a:spcAft>
                <a:spcPts val="0"/>
              </a:spcAft>
              <a:buClr>
                <a:schemeClr val="lt1"/>
              </a:buClr>
              <a:buSzPts val="700"/>
              <a:buChar char="▪"/>
              <a:defRPr sz="900">
                <a:solidFill>
                  <a:schemeClr val="lt1"/>
                </a:solidFill>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8" name="Google Shape;78;p13"/>
          <p:cNvSpPr txBox="1">
            <a:spLocks noGrp="1"/>
          </p:cNvSpPr>
          <p:nvPr>
            <p:ph type="body" idx="3"/>
          </p:nvPr>
        </p:nvSpPr>
        <p:spPr>
          <a:xfrm>
            <a:off x="2550340" y="1085075"/>
            <a:ext cx="1833606" cy="417039"/>
          </a:xfrm>
          <a:prstGeom prst="rect">
            <a:avLst/>
          </a:prstGeom>
          <a:noFill/>
          <a:ln>
            <a:noFill/>
          </a:ln>
        </p:spPr>
        <p:txBody>
          <a:bodyPr spcFirstLastPara="1" wrap="square" lIns="0" tIns="34275" rIns="0" bIns="34275" anchor="t" anchorCtr="0">
            <a:noAutofit/>
          </a:bodyPr>
          <a:lstStyle>
            <a:lvl1pPr marL="457200" lvl="0" indent="-228600" algn="l">
              <a:lnSpc>
                <a:spcPct val="100000"/>
              </a:lnSpc>
              <a:spcBef>
                <a:spcPts val="0"/>
              </a:spcBef>
              <a:spcAft>
                <a:spcPts val="0"/>
              </a:spcAft>
              <a:buSzPts val="1100"/>
              <a:buNone/>
              <a:defRPr sz="1400">
                <a:solidFill>
                  <a:schemeClr val="accent5"/>
                </a:solidFill>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79" name="Google Shape;79;p13"/>
          <p:cNvSpPr txBox="1">
            <a:spLocks noGrp="1"/>
          </p:cNvSpPr>
          <p:nvPr>
            <p:ph type="body" idx="4"/>
          </p:nvPr>
        </p:nvSpPr>
        <p:spPr>
          <a:xfrm>
            <a:off x="345734" y="1085075"/>
            <a:ext cx="1833606" cy="417039"/>
          </a:xfrm>
          <a:prstGeom prst="rect">
            <a:avLst/>
          </a:prstGeom>
          <a:noFill/>
          <a:ln>
            <a:noFill/>
          </a:ln>
        </p:spPr>
        <p:txBody>
          <a:bodyPr spcFirstLastPara="1" wrap="square" lIns="0" tIns="34275" rIns="0" bIns="34275" anchor="t" anchorCtr="0">
            <a:noAutofit/>
          </a:bodyPr>
          <a:lstStyle>
            <a:lvl1pPr marL="457200" lvl="0" indent="-228600" algn="l">
              <a:lnSpc>
                <a:spcPct val="100000"/>
              </a:lnSpc>
              <a:spcBef>
                <a:spcPts val="0"/>
              </a:spcBef>
              <a:spcAft>
                <a:spcPts val="0"/>
              </a:spcAft>
              <a:buSzPts val="1100"/>
              <a:buNone/>
              <a:defRPr sz="1400">
                <a:solidFill>
                  <a:schemeClr val="accent5"/>
                </a:solidFill>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80" name="Google Shape;80;p13"/>
          <p:cNvSpPr/>
          <p:nvPr/>
        </p:nvSpPr>
        <p:spPr>
          <a:xfrm>
            <a:off x="4751961" y="1458265"/>
            <a:ext cx="1835633" cy="2568709"/>
          </a:xfrm>
          <a:prstGeom prst="snip1Rect">
            <a:avLst>
              <a:gd name="adj" fmla="val 16667"/>
            </a:avLst>
          </a:prstGeom>
          <a:solidFill>
            <a:schemeClr val="dk2"/>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81" name="Google Shape;81;p13"/>
          <p:cNvSpPr txBox="1">
            <a:spLocks noGrp="1"/>
          </p:cNvSpPr>
          <p:nvPr>
            <p:ph type="body" idx="5"/>
          </p:nvPr>
        </p:nvSpPr>
        <p:spPr>
          <a:xfrm>
            <a:off x="4873643" y="1578426"/>
            <a:ext cx="1596213" cy="2338790"/>
          </a:xfrm>
          <a:prstGeom prst="rect">
            <a:avLst/>
          </a:prstGeom>
          <a:noFill/>
          <a:ln>
            <a:noFill/>
          </a:ln>
        </p:spPr>
        <p:txBody>
          <a:bodyPr spcFirstLastPara="1" wrap="square" lIns="0" tIns="34275" rIns="0" bIns="34275" anchor="t" anchorCtr="0">
            <a:noAutofit/>
          </a:bodyPr>
          <a:lstStyle>
            <a:lvl1pPr marL="457200" lvl="0" indent="-292100" algn="l">
              <a:lnSpc>
                <a:spcPct val="90000"/>
              </a:lnSpc>
              <a:spcBef>
                <a:spcPts val="800"/>
              </a:spcBef>
              <a:spcAft>
                <a:spcPts val="0"/>
              </a:spcAft>
              <a:buClr>
                <a:schemeClr val="lt1"/>
              </a:buClr>
              <a:buSzPts val="1000"/>
              <a:buChar char="▪"/>
              <a:defRPr sz="1400">
                <a:solidFill>
                  <a:schemeClr val="lt1"/>
                </a:solidFill>
              </a:defRPr>
            </a:lvl1pPr>
            <a:lvl2pPr marL="914400" lvl="1" indent="-285750" algn="l">
              <a:lnSpc>
                <a:spcPct val="90000"/>
              </a:lnSpc>
              <a:spcBef>
                <a:spcPts val="400"/>
              </a:spcBef>
              <a:spcAft>
                <a:spcPts val="0"/>
              </a:spcAft>
              <a:buClr>
                <a:schemeClr val="lt1"/>
              </a:buClr>
              <a:buSzPts val="900"/>
              <a:buChar char="▪"/>
              <a:defRPr sz="1200">
                <a:solidFill>
                  <a:schemeClr val="lt1"/>
                </a:solidFill>
              </a:defRPr>
            </a:lvl2pPr>
            <a:lvl3pPr marL="1371600" lvl="2" indent="-279400" algn="l">
              <a:lnSpc>
                <a:spcPct val="90000"/>
              </a:lnSpc>
              <a:spcBef>
                <a:spcPts val="400"/>
              </a:spcBef>
              <a:spcAft>
                <a:spcPts val="0"/>
              </a:spcAft>
              <a:buClr>
                <a:schemeClr val="lt1"/>
              </a:buClr>
              <a:buSzPts val="800"/>
              <a:buChar char="▪"/>
              <a:defRPr sz="1100">
                <a:solidFill>
                  <a:schemeClr val="lt1"/>
                </a:solidFill>
              </a:defRPr>
            </a:lvl3pPr>
            <a:lvl4pPr marL="1828800" lvl="3" indent="-273050" algn="l">
              <a:lnSpc>
                <a:spcPct val="90000"/>
              </a:lnSpc>
              <a:spcBef>
                <a:spcPts val="400"/>
              </a:spcBef>
              <a:spcAft>
                <a:spcPts val="0"/>
              </a:spcAft>
              <a:buClr>
                <a:schemeClr val="lt1"/>
              </a:buClr>
              <a:buSzPts val="700"/>
              <a:buChar char="▪"/>
              <a:defRPr sz="900">
                <a:solidFill>
                  <a:schemeClr val="lt1"/>
                </a:solidFill>
              </a:defRPr>
            </a:lvl4pPr>
            <a:lvl5pPr marL="2286000" lvl="4" indent="-273050" algn="l">
              <a:lnSpc>
                <a:spcPct val="90000"/>
              </a:lnSpc>
              <a:spcBef>
                <a:spcPts val="400"/>
              </a:spcBef>
              <a:spcAft>
                <a:spcPts val="0"/>
              </a:spcAft>
              <a:buClr>
                <a:schemeClr val="lt1"/>
              </a:buClr>
              <a:buSzPts val="700"/>
              <a:buChar char="▪"/>
              <a:defRPr sz="900">
                <a:solidFill>
                  <a:schemeClr val="lt1"/>
                </a:solidFill>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82" name="Google Shape;82;p13"/>
          <p:cNvSpPr txBox="1">
            <a:spLocks noGrp="1"/>
          </p:cNvSpPr>
          <p:nvPr>
            <p:ph type="body" idx="6"/>
          </p:nvPr>
        </p:nvSpPr>
        <p:spPr>
          <a:xfrm>
            <a:off x="4754947" y="1085075"/>
            <a:ext cx="1833606" cy="417039"/>
          </a:xfrm>
          <a:prstGeom prst="rect">
            <a:avLst/>
          </a:prstGeom>
          <a:noFill/>
          <a:ln>
            <a:noFill/>
          </a:ln>
        </p:spPr>
        <p:txBody>
          <a:bodyPr spcFirstLastPara="1" wrap="square" lIns="0" tIns="34275" rIns="0" bIns="34275" anchor="t" anchorCtr="0">
            <a:noAutofit/>
          </a:bodyPr>
          <a:lstStyle>
            <a:lvl1pPr marL="457200" lvl="0" indent="-228600" algn="l">
              <a:lnSpc>
                <a:spcPct val="100000"/>
              </a:lnSpc>
              <a:spcBef>
                <a:spcPts val="0"/>
              </a:spcBef>
              <a:spcAft>
                <a:spcPts val="0"/>
              </a:spcAft>
              <a:buSzPts val="1100"/>
              <a:buNone/>
              <a:defRPr sz="1400">
                <a:solidFill>
                  <a:schemeClr val="accent5"/>
                </a:solidFill>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83" name="Google Shape;83;p13"/>
          <p:cNvSpPr/>
          <p:nvPr/>
        </p:nvSpPr>
        <p:spPr>
          <a:xfrm>
            <a:off x="6955076" y="1458265"/>
            <a:ext cx="1835633" cy="2568709"/>
          </a:xfrm>
          <a:prstGeom prst="snip1Rect">
            <a:avLst>
              <a:gd name="adj" fmla="val 16667"/>
            </a:avLst>
          </a:prstGeom>
          <a:solidFill>
            <a:schemeClr val="accent1"/>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84" name="Google Shape;84;p13"/>
          <p:cNvSpPr txBox="1">
            <a:spLocks noGrp="1"/>
          </p:cNvSpPr>
          <p:nvPr>
            <p:ph type="body" idx="7"/>
          </p:nvPr>
        </p:nvSpPr>
        <p:spPr>
          <a:xfrm>
            <a:off x="7078249" y="1578426"/>
            <a:ext cx="1596213" cy="2338790"/>
          </a:xfrm>
          <a:prstGeom prst="rect">
            <a:avLst/>
          </a:prstGeom>
          <a:noFill/>
          <a:ln>
            <a:noFill/>
          </a:ln>
        </p:spPr>
        <p:txBody>
          <a:bodyPr spcFirstLastPara="1" wrap="square" lIns="0" tIns="34275" rIns="0" bIns="34275" anchor="t" anchorCtr="0">
            <a:noAutofit/>
          </a:bodyPr>
          <a:lstStyle>
            <a:lvl1pPr marL="457200" lvl="0" indent="-292100" algn="l">
              <a:lnSpc>
                <a:spcPct val="90000"/>
              </a:lnSpc>
              <a:spcBef>
                <a:spcPts val="800"/>
              </a:spcBef>
              <a:spcAft>
                <a:spcPts val="0"/>
              </a:spcAft>
              <a:buClr>
                <a:schemeClr val="lt1"/>
              </a:buClr>
              <a:buSzPts val="1000"/>
              <a:buChar char="▪"/>
              <a:defRPr sz="1400">
                <a:solidFill>
                  <a:schemeClr val="lt1"/>
                </a:solidFill>
              </a:defRPr>
            </a:lvl1pPr>
            <a:lvl2pPr marL="914400" lvl="1" indent="-285750" algn="l">
              <a:lnSpc>
                <a:spcPct val="90000"/>
              </a:lnSpc>
              <a:spcBef>
                <a:spcPts val="400"/>
              </a:spcBef>
              <a:spcAft>
                <a:spcPts val="0"/>
              </a:spcAft>
              <a:buClr>
                <a:schemeClr val="lt1"/>
              </a:buClr>
              <a:buSzPts val="900"/>
              <a:buChar char="▪"/>
              <a:defRPr sz="1200">
                <a:solidFill>
                  <a:schemeClr val="lt1"/>
                </a:solidFill>
              </a:defRPr>
            </a:lvl2pPr>
            <a:lvl3pPr marL="1371600" lvl="2" indent="-279400" algn="l">
              <a:lnSpc>
                <a:spcPct val="90000"/>
              </a:lnSpc>
              <a:spcBef>
                <a:spcPts val="400"/>
              </a:spcBef>
              <a:spcAft>
                <a:spcPts val="0"/>
              </a:spcAft>
              <a:buClr>
                <a:schemeClr val="lt1"/>
              </a:buClr>
              <a:buSzPts val="800"/>
              <a:buChar char="▪"/>
              <a:defRPr sz="1100">
                <a:solidFill>
                  <a:schemeClr val="lt1"/>
                </a:solidFill>
              </a:defRPr>
            </a:lvl3pPr>
            <a:lvl4pPr marL="1828800" lvl="3" indent="-273050" algn="l">
              <a:lnSpc>
                <a:spcPct val="90000"/>
              </a:lnSpc>
              <a:spcBef>
                <a:spcPts val="400"/>
              </a:spcBef>
              <a:spcAft>
                <a:spcPts val="0"/>
              </a:spcAft>
              <a:buClr>
                <a:schemeClr val="lt1"/>
              </a:buClr>
              <a:buSzPts val="700"/>
              <a:buChar char="▪"/>
              <a:defRPr sz="900">
                <a:solidFill>
                  <a:schemeClr val="lt1"/>
                </a:solidFill>
              </a:defRPr>
            </a:lvl4pPr>
            <a:lvl5pPr marL="2286000" lvl="4" indent="-273050" algn="l">
              <a:lnSpc>
                <a:spcPct val="90000"/>
              </a:lnSpc>
              <a:spcBef>
                <a:spcPts val="400"/>
              </a:spcBef>
              <a:spcAft>
                <a:spcPts val="0"/>
              </a:spcAft>
              <a:buClr>
                <a:schemeClr val="lt1"/>
              </a:buClr>
              <a:buSzPts val="700"/>
              <a:buChar char="▪"/>
              <a:defRPr sz="900">
                <a:solidFill>
                  <a:schemeClr val="lt1"/>
                </a:solidFill>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85" name="Google Shape;85;p13"/>
          <p:cNvSpPr txBox="1">
            <a:spLocks noGrp="1"/>
          </p:cNvSpPr>
          <p:nvPr>
            <p:ph type="body" idx="8"/>
          </p:nvPr>
        </p:nvSpPr>
        <p:spPr>
          <a:xfrm>
            <a:off x="6959553" y="1085075"/>
            <a:ext cx="1833606" cy="417039"/>
          </a:xfrm>
          <a:prstGeom prst="rect">
            <a:avLst/>
          </a:prstGeom>
          <a:noFill/>
          <a:ln>
            <a:noFill/>
          </a:ln>
        </p:spPr>
        <p:txBody>
          <a:bodyPr spcFirstLastPara="1" wrap="square" lIns="0" tIns="34275" rIns="0" bIns="34275" anchor="t" anchorCtr="0">
            <a:noAutofit/>
          </a:bodyPr>
          <a:lstStyle>
            <a:lvl1pPr marL="457200" lvl="0" indent="-228600" algn="l">
              <a:lnSpc>
                <a:spcPct val="100000"/>
              </a:lnSpc>
              <a:spcBef>
                <a:spcPts val="0"/>
              </a:spcBef>
              <a:spcAft>
                <a:spcPts val="0"/>
              </a:spcAft>
              <a:buSzPts val="1100"/>
              <a:buNone/>
              <a:defRPr sz="1400">
                <a:solidFill>
                  <a:schemeClr val="accent5"/>
                </a:solidFill>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Quote Dark">
  <p:cSld name="Quote Dark">
    <p:bg>
      <p:bgPr>
        <a:solidFill>
          <a:schemeClr val="accent2"/>
        </a:solidFill>
        <a:effectLst/>
      </p:bgPr>
    </p:bg>
    <p:spTree>
      <p:nvGrpSpPr>
        <p:cNvPr id="1" name="Shape 86"/>
        <p:cNvGrpSpPr/>
        <p:nvPr/>
      </p:nvGrpSpPr>
      <p:grpSpPr>
        <a:xfrm>
          <a:off x="0" y="0"/>
          <a:ext cx="0" cy="0"/>
          <a:chOff x="0" y="0"/>
          <a:chExt cx="0" cy="0"/>
        </a:xfrm>
      </p:grpSpPr>
      <p:pic>
        <p:nvPicPr>
          <p:cNvPr id="87" name="Google Shape;87;p14" descr="A picture containing person, black, holding, whit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88" name="Google Shape;88;p14"/>
          <p:cNvSpPr txBox="1">
            <a:spLocks noGrp="1"/>
          </p:cNvSpPr>
          <p:nvPr>
            <p:ph type="body" idx="1"/>
          </p:nvPr>
        </p:nvSpPr>
        <p:spPr>
          <a:xfrm>
            <a:off x="345735" y="3350565"/>
            <a:ext cx="4570079" cy="609886"/>
          </a:xfrm>
          <a:prstGeom prst="rect">
            <a:avLst/>
          </a:prstGeom>
          <a:noFill/>
          <a:ln>
            <a:noFill/>
          </a:ln>
        </p:spPr>
        <p:txBody>
          <a:bodyPr spcFirstLastPara="1" wrap="square" lIns="0" tIns="34275" rIns="0" bIns="34275" anchor="t" anchorCtr="0">
            <a:noAutofit/>
          </a:bodyPr>
          <a:lstStyle>
            <a:lvl1pPr marL="457200" lvl="0" indent="-228600" algn="l">
              <a:lnSpc>
                <a:spcPct val="90000"/>
              </a:lnSpc>
              <a:spcBef>
                <a:spcPts val="0"/>
              </a:spcBef>
              <a:spcAft>
                <a:spcPts val="0"/>
              </a:spcAft>
              <a:buSzPts val="1000"/>
              <a:buNone/>
              <a:defRPr sz="1400">
                <a:solidFill>
                  <a:srgbClr val="9EB7BF"/>
                </a:solidFill>
              </a:defRPr>
            </a:lvl1pPr>
            <a:lvl2pPr marL="914400" lvl="1" indent="-292100" algn="l">
              <a:lnSpc>
                <a:spcPct val="90000"/>
              </a:lnSpc>
              <a:spcBef>
                <a:spcPts val="400"/>
              </a:spcBef>
              <a:spcAft>
                <a:spcPts val="0"/>
              </a:spcAft>
              <a:buSzPts val="1000"/>
              <a:buChar char="▪"/>
              <a:defRPr/>
            </a:lvl2pPr>
            <a:lvl3pPr marL="1371600" lvl="2" indent="-292100" algn="l">
              <a:lnSpc>
                <a:spcPct val="90000"/>
              </a:lnSpc>
              <a:spcBef>
                <a:spcPts val="400"/>
              </a:spcBef>
              <a:spcAft>
                <a:spcPts val="0"/>
              </a:spcAft>
              <a:buSzPts val="1000"/>
              <a:buChar char="▪"/>
              <a:defRPr/>
            </a:lvl3pPr>
            <a:lvl4pPr marL="1828800" lvl="3" indent="-292100" algn="l">
              <a:lnSpc>
                <a:spcPct val="90000"/>
              </a:lnSpc>
              <a:spcBef>
                <a:spcPts val="400"/>
              </a:spcBef>
              <a:spcAft>
                <a:spcPts val="0"/>
              </a:spcAft>
              <a:buSzPts val="1000"/>
              <a:buChar char="▪"/>
              <a:defRPr/>
            </a:lvl4pPr>
            <a:lvl5pPr marL="2286000" lvl="4" indent="-292100" algn="l">
              <a:lnSpc>
                <a:spcPct val="90000"/>
              </a:lnSpc>
              <a:spcBef>
                <a:spcPts val="400"/>
              </a:spcBef>
              <a:spcAft>
                <a:spcPts val="0"/>
              </a:spcAft>
              <a:buSzPts val="10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89" name="Google Shape;89;p14"/>
          <p:cNvSpPr txBox="1">
            <a:spLocks noGrp="1"/>
          </p:cNvSpPr>
          <p:nvPr>
            <p:ph type="body" idx="2"/>
          </p:nvPr>
        </p:nvSpPr>
        <p:spPr>
          <a:xfrm>
            <a:off x="345735" y="986822"/>
            <a:ext cx="4570079" cy="2205371"/>
          </a:xfrm>
          <a:prstGeom prst="rect">
            <a:avLst/>
          </a:prstGeom>
          <a:noFill/>
          <a:ln>
            <a:noFill/>
          </a:ln>
        </p:spPr>
        <p:txBody>
          <a:bodyPr spcFirstLastPara="1" wrap="square" lIns="0" tIns="34275" rIns="0" bIns="34275" anchor="b" anchorCtr="0">
            <a:noAutofit/>
          </a:bodyPr>
          <a:lstStyle>
            <a:lvl1pPr marL="457200" lvl="0" indent="-228600" algn="l">
              <a:lnSpc>
                <a:spcPct val="90000"/>
              </a:lnSpc>
              <a:spcBef>
                <a:spcPts val="800"/>
              </a:spcBef>
              <a:spcAft>
                <a:spcPts val="0"/>
              </a:spcAft>
              <a:buSzPts val="1800"/>
              <a:buNone/>
              <a:defRPr sz="2400">
                <a:solidFill>
                  <a:schemeClr val="lt1"/>
                </a:solidFill>
                <a:latin typeface="Barlow"/>
                <a:ea typeface="Barlow"/>
                <a:cs typeface="Barlow"/>
                <a:sym typeface="Barlow"/>
              </a:defRPr>
            </a:lvl1pPr>
            <a:lvl2pPr marL="914400" lvl="1" indent="-292100" algn="l">
              <a:lnSpc>
                <a:spcPct val="90000"/>
              </a:lnSpc>
              <a:spcBef>
                <a:spcPts val="400"/>
              </a:spcBef>
              <a:spcAft>
                <a:spcPts val="0"/>
              </a:spcAft>
              <a:buSzPts val="1000"/>
              <a:buChar char="▪"/>
              <a:defRPr/>
            </a:lvl2pPr>
            <a:lvl3pPr marL="1371600" lvl="2" indent="-292100" algn="l">
              <a:lnSpc>
                <a:spcPct val="90000"/>
              </a:lnSpc>
              <a:spcBef>
                <a:spcPts val="400"/>
              </a:spcBef>
              <a:spcAft>
                <a:spcPts val="0"/>
              </a:spcAft>
              <a:buSzPts val="1000"/>
              <a:buChar char="▪"/>
              <a:defRPr/>
            </a:lvl3pPr>
            <a:lvl4pPr marL="1828800" lvl="3" indent="-292100" algn="l">
              <a:lnSpc>
                <a:spcPct val="90000"/>
              </a:lnSpc>
              <a:spcBef>
                <a:spcPts val="400"/>
              </a:spcBef>
              <a:spcAft>
                <a:spcPts val="0"/>
              </a:spcAft>
              <a:buSzPts val="1000"/>
              <a:buChar char="▪"/>
              <a:defRPr/>
            </a:lvl4pPr>
            <a:lvl5pPr marL="2286000" lvl="4" indent="-292100" algn="l">
              <a:lnSpc>
                <a:spcPct val="90000"/>
              </a:lnSpc>
              <a:spcBef>
                <a:spcPts val="400"/>
              </a:spcBef>
              <a:spcAft>
                <a:spcPts val="0"/>
              </a:spcAft>
              <a:buSzPts val="10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pic>
        <p:nvPicPr>
          <p:cNvPr id="90" name="Google Shape;90;p14"/>
          <p:cNvPicPr preferRelativeResize="0"/>
          <p:nvPr/>
        </p:nvPicPr>
        <p:blipFill rotWithShape="1">
          <a:blip r:embed="rId3">
            <a:alphaModFix/>
          </a:blip>
          <a:srcRect/>
          <a:stretch/>
        </p:blipFill>
        <p:spPr>
          <a:xfrm>
            <a:off x="356616" y="4761292"/>
            <a:ext cx="1001268" cy="157503"/>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1_Quote Dark">
  <p:cSld name="1_Quote Dark">
    <p:bg>
      <p:bgPr>
        <a:solidFill>
          <a:schemeClr val="dk1"/>
        </a:solidFill>
        <a:effectLst/>
      </p:bgPr>
    </p:bg>
    <p:spTree>
      <p:nvGrpSpPr>
        <p:cNvPr id="1" name="Shape 91"/>
        <p:cNvGrpSpPr/>
        <p:nvPr/>
      </p:nvGrpSpPr>
      <p:grpSpPr>
        <a:xfrm>
          <a:off x="0" y="0"/>
          <a:ext cx="0" cy="0"/>
          <a:chOff x="0" y="0"/>
          <a:chExt cx="0" cy="0"/>
        </a:xfrm>
      </p:grpSpPr>
      <p:pic>
        <p:nvPicPr>
          <p:cNvPr id="92" name="Google Shape;92;p15" descr="A picture containing red, woman, street, phon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93" name="Google Shape;93;p15" descr="A picture containing person, black, holding, white&#10;&#10;Description automatically generated"/>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94" name="Google Shape;94;p15"/>
          <p:cNvSpPr txBox="1">
            <a:spLocks noGrp="1"/>
          </p:cNvSpPr>
          <p:nvPr>
            <p:ph type="body" idx="1"/>
          </p:nvPr>
        </p:nvSpPr>
        <p:spPr>
          <a:xfrm>
            <a:off x="345735" y="3350565"/>
            <a:ext cx="4570079" cy="609886"/>
          </a:xfrm>
          <a:prstGeom prst="rect">
            <a:avLst/>
          </a:prstGeom>
          <a:noFill/>
          <a:ln>
            <a:noFill/>
          </a:ln>
        </p:spPr>
        <p:txBody>
          <a:bodyPr spcFirstLastPara="1" wrap="square" lIns="0" tIns="34275" rIns="0" bIns="34275" anchor="t" anchorCtr="0">
            <a:noAutofit/>
          </a:bodyPr>
          <a:lstStyle>
            <a:lvl1pPr marL="457200" lvl="0" indent="-228600" algn="l">
              <a:lnSpc>
                <a:spcPct val="90000"/>
              </a:lnSpc>
              <a:spcBef>
                <a:spcPts val="0"/>
              </a:spcBef>
              <a:spcAft>
                <a:spcPts val="0"/>
              </a:spcAft>
              <a:buSzPts val="1000"/>
              <a:buNone/>
              <a:defRPr sz="1400">
                <a:solidFill>
                  <a:srgbClr val="9EB7BF"/>
                </a:solidFill>
              </a:defRPr>
            </a:lvl1pPr>
            <a:lvl2pPr marL="914400" lvl="1" indent="-292100" algn="l">
              <a:lnSpc>
                <a:spcPct val="90000"/>
              </a:lnSpc>
              <a:spcBef>
                <a:spcPts val="400"/>
              </a:spcBef>
              <a:spcAft>
                <a:spcPts val="0"/>
              </a:spcAft>
              <a:buSzPts val="1000"/>
              <a:buChar char="▪"/>
              <a:defRPr/>
            </a:lvl2pPr>
            <a:lvl3pPr marL="1371600" lvl="2" indent="-292100" algn="l">
              <a:lnSpc>
                <a:spcPct val="90000"/>
              </a:lnSpc>
              <a:spcBef>
                <a:spcPts val="400"/>
              </a:spcBef>
              <a:spcAft>
                <a:spcPts val="0"/>
              </a:spcAft>
              <a:buSzPts val="1000"/>
              <a:buChar char="▪"/>
              <a:defRPr/>
            </a:lvl3pPr>
            <a:lvl4pPr marL="1828800" lvl="3" indent="-292100" algn="l">
              <a:lnSpc>
                <a:spcPct val="90000"/>
              </a:lnSpc>
              <a:spcBef>
                <a:spcPts val="400"/>
              </a:spcBef>
              <a:spcAft>
                <a:spcPts val="0"/>
              </a:spcAft>
              <a:buSzPts val="1000"/>
              <a:buChar char="▪"/>
              <a:defRPr/>
            </a:lvl4pPr>
            <a:lvl5pPr marL="2286000" lvl="4" indent="-292100" algn="l">
              <a:lnSpc>
                <a:spcPct val="90000"/>
              </a:lnSpc>
              <a:spcBef>
                <a:spcPts val="400"/>
              </a:spcBef>
              <a:spcAft>
                <a:spcPts val="0"/>
              </a:spcAft>
              <a:buSzPts val="10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95" name="Google Shape;95;p15"/>
          <p:cNvSpPr txBox="1">
            <a:spLocks noGrp="1"/>
          </p:cNvSpPr>
          <p:nvPr>
            <p:ph type="body" idx="2"/>
          </p:nvPr>
        </p:nvSpPr>
        <p:spPr>
          <a:xfrm>
            <a:off x="345735" y="986822"/>
            <a:ext cx="4570079" cy="2205371"/>
          </a:xfrm>
          <a:prstGeom prst="rect">
            <a:avLst/>
          </a:prstGeom>
          <a:noFill/>
          <a:ln>
            <a:noFill/>
          </a:ln>
        </p:spPr>
        <p:txBody>
          <a:bodyPr spcFirstLastPara="1" wrap="square" lIns="0" tIns="34275" rIns="0" bIns="34275" anchor="b" anchorCtr="0">
            <a:noAutofit/>
          </a:bodyPr>
          <a:lstStyle>
            <a:lvl1pPr marL="457200" lvl="0" indent="-228600" algn="l">
              <a:lnSpc>
                <a:spcPct val="90000"/>
              </a:lnSpc>
              <a:spcBef>
                <a:spcPts val="800"/>
              </a:spcBef>
              <a:spcAft>
                <a:spcPts val="0"/>
              </a:spcAft>
              <a:buSzPts val="1800"/>
              <a:buNone/>
              <a:defRPr sz="2400">
                <a:solidFill>
                  <a:schemeClr val="lt1"/>
                </a:solidFill>
                <a:latin typeface="Barlow"/>
                <a:ea typeface="Barlow"/>
                <a:cs typeface="Barlow"/>
                <a:sym typeface="Barlow"/>
              </a:defRPr>
            </a:lvl1pPr>
            <a:lvl2pPr marL="914400" lvl="1" indent="-292100" algn="l">
              <a:lnSpc>
                <a:spcPct val="90000"/>
              </a:lnSpc>
              <a:spcBef>
                <a:spcPts val="400"/>
              </a:spcBef>
              <a:spcAft>
                <a:spcPts val="0"/>
              </a:spcAft>
              <a:buSzPts val="1000"/>
              <a:buChar char="▪"/>
              <a:defRPr/>
            </a:lvl2pPr>
            <a:lvl3pPr marL="1371600" lvl="2" indent="-292100" algn="l">
              <a:lnSpc>
                <a:spcPct val="90000"/>
              </a:lnSpc>
              <a:spcBef>
                <a:spcPts val="400"/>
              </a:spcBef>
              <a:spcAft>
                <a:spcPts val="0"/>
              </a:spcAft>
              <a:buSzPts val="1000"/>
              <a:buChar char="▪"/>
              <a:defRPr/>
            </a:lvl3pPr>
            <a:lvl4pPr marL="1828800" lvl="3" indent="-292100" algn="l">
              <a:lnSpc>
                <a:spcPct val="90000"/>
              </a:lnSpc>
              <a:spcBef>
                <a:spcPts val="400"/>
              </a:spcBef>
              <a:spcAft>
                <a:spcPts val="0"/>
              </a:spcAft>
              <a:buSzPts val="1000"/>
              <a:buChar char="▪"/>
              <a:defRPr/>
            </a:lvl4pPr>
            <a:lvl5pPr marL="2286000" lvl="4" indent="-292100" algn="l">
              <a:lnSpc>
                <a:spcPct val="90000"/>
              </a:lnSpc>
              <a:spcBef>
                <a:spcPts val="400"/>
              </a:spcBef>
              <a:spcAft>
                <a:spcPts val="0"/>
              </a:spcAft>
              <a:buSzPts val="10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pic>
        <p:nvPicPr>
          <p:cNvPr id="96" name="Google Shape;96;p15"/>
          <p:cNvPicPr preferRelativeResize="0"/>
          <p:nvPr/>
        </p:nvPicPr>
        <p:blipFill rotWithShape="1">
          <a:blip r:embed="rId4">
            <a:alphaModFix/>
          </a:blip>
          <a:srcRect/>
          <a:stretch/>
        </p:blipFill>
        <p:spPr>
          <a:xfrm>
            <a:off x="356616" y="4761292"/>
            <a:ext cx="1001268" cy="15750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2_Quote Dark">
  <p:cSld name="2_Quote Dark">
    <p:bg>
      <p:bgPr>
        <a:solidFill>
          <a:schemeClr val="dk1"/>
        </a:solidFill>
        <a:effectLst/>
      </p:bgPr>
    </p:bg>
    <p:spTree>
      <p:nvGrpSpPr>
        <p:cNvPr id="1" name="Shape 97"/>
        <p:cNvGrpSpPr/>
        <p:nvPr/>
      </p:nvGrpSpPr>
      <p:grpSpPr>
        <a:xfrm>
          <a:off x="0" y="0"/>
          <a:ext cx="0" cy="0"/>
          <a:chOff x="0" y="0"/>
          <a:chExt cx="0" cy="0"/>
        </a:xfrm>
      </p:grpSpPr>
      <p:pic>
        <p:nvPicPr>
          <p:cNvPr id="98" name="Google Shape;98;p16" descr="A picture containing camera, sitting, man, table&#10;&#10;Description automatically generated"/>
          <p:cNvPicPr preferRelativeResize="0"/>
          <p:nvPr/>
        </p:nvPicPr>
        <p:blipFill rotWithShape="1">
          <a:blip r:embed="rId2">
            <a:alphaModFix/>
          </a:blip>
          <a:srcRect r="18706"/>
          <a:stretch/>
        </p:blipFill>
        <p:spPr>
          <a:xfrm>
            <a:off x="1710488" y="0"/>
            <a:ext cx="7433513" cy="5143500"/>
          </a:xfrm>
          <a:prstGeom prst="rect">
            <a:avLst/>
          </a:prstGeom>
          <a:noFill/>
          <a:ln>
            <a:noFill/>
          </a:ln>
        </p:spPr>
      </p:pic>
      <p:pic>
        <p:nvPicPr>
          <p:cNvPr id="99" name="Google Shape;99;p16" descr="A picture containing person, black, holding, white&#10;&#10;Description automatically generated"/>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00" name="Google Shape;100;p16"/>
          <p:cNvSpPr txBox="1">
            <a:spLocks noGrp="1"/>
          </p:cNvSpPr>
          <p:nvPr>
            <p:ph type="body" idx="1"/>
          </p:nvPr>
        </p:nvSpPr>
        <p:spPr>
          <a:xfrm>
            <a:off x="345735" y="3350565"/>
            <a:ext cx="4570079" cy="609886"/>
          </a:xfrm>
          <a:prstGeom prst="rect">
            <a:avLst/>
          </a:prstGeom>
          <a:noFill/>
          <a:ln>
            <a:noFill/>
          </a:ln>
        </p:spPr>
        <p:txBody>
          <a:bodyPr spcFirstLastPara="1" wrap="square" lIns="0" tIns="34275" rIns="0" bIns="34275" anchor="t" anchorCtr="0">
            <a:noAutofit/>
          </a:bodyPr>
          <a:lstStyle>
            <a:lvl1pPr marL="457200" lvl="0" indent="-228600" algn="l">
              <a:lnSpc>
                <a:spcPct val="90000"/>
              </a:lnSpc>
              <a:spcBef>
                <a:spcPts val="0"/>
              </a:spcBef>
              <a:spcAft>
                <a:spcPts val="0"/>
              </a:spcAft>
              <a:buSzPts val="1000"/>
              <a:buNone/>
              <a:defRPr sz="1400">
                <a:solidFill>
                  <a:srgbClr val="9EB7BF"/>
                </a:solidFill>
              </a:defRPr>
            </a:lvl1pPr>
            <a:lvl2pPr marL="914400" lvl="1" indent="-292100" algn="l">
              <a:lnSpc>
                <a:spcPct val="90000"/>
              </a:lnSpc>
              <a:spcBef>
                <a:spcPts val="400"/>
              </a:spcBef>
              <a:spcAft>
                <a:spcPts val="0"/>
              </a:spcAft>
              <a:buSzPts val="1000"/>
              <a:buChar char="▪"/>
              <a:defRPr/>
            </a:lvl2pPr>
            <a:lvl3pPr marL="1371600" lvl="2" indent="-292100" algn="l">
              <a:lnSpc>
                <a:spcPct val="90000"/>
              </a:lnSpc>
              <a:spcBef>
                <a:spcPts val="400"/>
              </a:spcBef>
              <a:spcAft>
                <a:spcPts val="0"/>
              </a:spcAft>
              <a:buSzPts val="1000"/>
              <a:buChar char="▪"/>
              <a:defRPr/>
            </a:lvl3pPr>
            <a:lvl4pPr marL="1828800" lvl="3" indent="-292100" algn="l">
              <a:lnSpc>
                <a:spcPct val="90000"/>
              </a:lnSpc>
              <a:spcBef>
                <a:spcPts val="400"/>
              </a:spcBef>
              <a:spcAft>
                <a:spcPts val="0"/>
              </a:spcAft>
              <a:buSzPts val="1000"/>
              <a:buChar char="▪"/>
              <a:defRPr/>
            </a:lvl4pPr>
            <a:lvl5pPr marL="2286000" lvl="4" indent="-292100" algn="l">
              <a:lnSpc>
                <a:spcPct val="90000"/>
              </a:lnSpc>
              <a:spcBef>
                <a:spcPts val="400"/>
              </a:spcBef>
              <a:spcAft>
                <a:spcPts val="0"/>
              </a:spcAft>
              <a:buSzPts val="10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01" name="Google Shape;101;p16"/>
          <p:cNvSpPr txBox="1">
            <a:spLocks noGrp="1"/>
          </p:cNvSpPr>
          <p:nvPr>
            <p:ph type="body" idx="2"/>
          </p:nvPr>
        </p:nvSpPr>
        <p:spPr>
          <a:xfrm>
            <a:off x="345735" y="986822"/>
            <a:ext cx="4570079" cy="2205371"/>
          </a:xfrm>
          <a:prstGeom prst="rect">
            <a:avLst/>
          </a:prstGeom>
          <a:noFill/>
          <a:ln>
            <a:noFill/>
          </a:ln>
        </p:spPr>
        <p:txBody>
          <a:bodyPr spcFirstLastPara="1" wrap="square" lIns="0" tIns="34275" rIns="0" bIns="34275" anchor="b" anchorCtr="0">
            <a:noAutofit/>
          </a:bodyPr>
          <a:lstStyle>
            <a:lvl1pPr marL="457200" lvl="0" indent="-228600" algn="l">
              <a:lnSpc>
                <a:spcPct val="90000"/>
              </a:lnSpc>
              <a:spcBef>
                <a:spcPts val="800"/>
              </a:spcBef>
              <a:spcAft>
                <a:spcPts val="0"/>
              </a:spcAft>
              <a:buSzPts val="1800"/>
              <a:buNone/>
              <a:defRPr sz="2400">
                <a:solidFill>
                  <a:schemeClr val="lt1"/>
                </a:solidFill>
                <a:latin typeface="Barlow"/>
                <a:ea typeface="Barlow"/>
                <a:cs typeface="Barlow"/>
                <a:sym typeface="Barlow"/>
              </a:defRPr>
            </a:lvl1pPr>
            <a:lvl2pPr marL="914400" lvl="1" indent="-292100" algn="l">
              <a:lnSpc>
                <a:spcPct val="90000"/>
              </a:lnSpc>
              <a:spcBef>
                <a:spcPts val="400"/>
              </a:spcBef>
              <a:spcAft>
                <a:spcPts val="0"/>
              </a:spcAft>
              <a:buSzPts val="1000"/>
              <a:buChar char="▪"/>
              <a:defRPr/>
            </a:lvl2pPr>
            <a:lvl3pPr marL="1371600" lvl="2" indent="-292100" algn="l">
              <a:lnSpc>
                <a:spcPct val="90000"/>
              </a:lnSpc>
              <a:spcBef>
                <a:spcPts val="400"/>
              </a:spcBef>
              <a:spcAft>
                <a:spcPts val="0"/>
              </a:spcAft>
              <a:buSzPts val="1000"/>
              <a:buChar char="▪"/>
              <a:defRPr/>
            </a:lvl3pPr>
            <a:lvl4pPr marL="1828800" lvl="3" indent="-292100" algn="l">
              <a:lnSpc>
                <a:spcPct val="90000"/>
              </a:lnSpc>
              <a:spcBef>
                <a:spcPts val="400"/>
              </a:spcBef>
              <a:spcAft>
                <a:spcPts val="0"/>
              </a:spcAft>
              <a:buSzPts val="1000"/>
              <a:buChar char="▪"/>
              <a:defRPr/>
            </a:lvl4pPr>
            <a:lvl5pPr marL="2286000" lvl="4" indent="-292100" algn="l">
              <a:lnSpc>
                <a:spcPct val="90000"/>
              </a:lnSpc>
              <a:spcBef>
                <a:spcPts val="400"/>
              </a:spcBef>
              <a:spcAft>
                <a:spcPts val="0"/>
              </a:spcAft>
              <a:buSzPts val="10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pic>
        <p:nvPicPr>
          <p:cNvPr id="102" name="Google Shape;102;p16"/>
          <p:cNvPicPr preferRelativeResize="0"/>
          <p:nvPr/>
        </p:nvPicPr>
        <p:blipFill rotWithShape="1">
          <a:blip r:embed="rId4">
            <a:alphaModFix/>
          </a:blip>
          <a:srcRect/>
          <a:stretch/>
        </p:blipFill>
        <p:spPr>
          <a:xfrm>
            <a:off x="356616" y="4761292"/>
            <a:ext cx="1001268" cy="157503"/>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White">
  <p:cSld name="Quote White">
    <p:bg>
      <p:bgPr>
        <a:solidFill>
          <a:srgbClr val="6CA6BB"/>
        </a:solidFill>
        <a:effectLst/>
      </p:bgPr>
    </p:bg>
    <p:spTree>
      <p:nvGrpSpPr>
        <p:cNvPr id="1" name="Shape 103"/>
        <p:cNvGrpSpPr/>
        <p:nvPr/>
      </p:nvGrpSpPr>
      <p:grpSpPr>
        <a:xfrm>
          <a:off x="0" y="0"/>
          <a:ext cx="0" cy="0"/>
          <a:chOff x="0" y="0"/>
          <a:chExt cx="0" cy="0"/>
        </a:xfrm>
      </p:grpSpPr>
      <p:pic>
        <p:nvPicPr>
          <p:cNvPr id="104" name="Google Shape;104;p17" descr="A close up of a logo&#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05" name="Google Shape;105;p17"/>
          <p:cNvSpPr txBox="1">
            <a:spLocks noGrp="1"/>
          </p:cNvSpPr>
          <p:nvPr>
            <p:ph type="body" idx="1"/>
          </p:nvPr>
        </p:nvSpPr>
        <p:spPr>
          <a:xfrm>
            <a:off x="345735" y="3350565"/>
            <a:ext cx="4570079" cy="609886"/>
          </a:xfrm>
          <a:prstGeom prst="rect">
            <a:avLst/>
          </a:prstGeom>
          <a:noFill/>
          <a:ln>
            <a:noFill/>
          </a:ln>
        </p:spPr>
        <p:txBody>
          <a:bodyPr spcFirstLastPara="1" wrap="square" lIns="0" tIns="34275" rIns="0" bIns="34275" anchor="t" anchorCtr="0">
            <a:noAutofit/>
          </a:bodyPr>
          <a:lstStyle>
            <a:lvl1pPr marL="457200" lvl="0" indent="-228600" algn="l">
              <a:lnSpc>
                <a:spcPct val="90000"/>
              </a:lnSpc>
              <a:spcBef>
                <a:spcPts val="0"/>
              </a:spcBef>
              <a:spcAft>
                <a:spcPts val="0"/>
              </a:spcAft>
              <a:buSzPts val="1000"/>
              <a:buNone/>
              <a:defRPr sz="1400">
                <a:solidFill>
                  <a:schemeClr val="accent3"/>
                </a:solidFill>
              </a:defRPr>
            </a:lvl1pPr>
            <a:lvl2pPr marL="914400" lvl="1" indent="-292100" algn="l">
              <a:lnSpc>
                <a:spcPct val="90000"/>
              </a:lnSpc>
              <a:spcBef>
                <a:spcPts val="400"/>
              </a:spcBef>
              <a:spcAft>
                <a:spcPts val="0"/>
              </a:spcAft>
              <a:buSzPts val="1000"/>
              <a:buChar char="▪"/>
              <a:defRPr/>
            </a:lvl2pPr>
            <a:lvl3pPr marL="1371600" lvl="2" indent="-292100" algn="l">
              <a:lnSpc>
                <a:spcPct val="90000"/>
              </a:lnSpc>
              <a:spcBef>
                <a:spcPts val="400"/>
              </a:spcBef>
              <a:spcAft>
                <a:spcPts val="0"/>
              </a:spcAft>
              <a:buSzPts val="1000"/>
              <a:buChar char="▪"/>
              <a:defRPr/>
            </a:lvl3pPr>
            <a:lvl4pPr marL="1828800" lvl="3" indent="-292100" algn="l">
              <a:lnSpc>
                <a:spcPct val="90000"/>
              </a:lnSpc>
              <a:spcBef>
                <a:spcPts val="400"/>
              </a:spcBef>
              <a:spcAft>
                <a:spcPts val="0"/>
              </a:spcAft>
              <a:buSzPts val="1000"/>
              <a:buChar char="▪"/>
              <a:defRPr/>
            </a:lvl4pPr>
            <a:lvl5pPr marL="2286000" lvl="4" indent="-292100" algn="l">
              <a:lnSpc>
                <a:spcPct val="90000"/>
              </a:lnSpc>
              <a:spcBef>
                <a:spcPts val="400"/>
              </a:spcBef>
              <a:spcAft>
                <a:spcPts val="0"/>
              </a:spcAft>
              <a:buSzPts val="10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06" name="Google Shape;106;p17"/>
          <p:cNvSpPr txBox="1">
            <a:spLocks noGrp="1"/>
          </p:cNvSpPr>
          <p:nvPr>
            <p:ph type="body" idx="2"/>
          </p:nvPr>
        </p:nvSpPr>
        <p:spPr>
          <a:xfrm>
            <a:off x="345735" y="986822"/>
            <a:ext cx="4570079" cy="2205371"/>
          </a:xfrm>
          <a:prstGeom prst="rect">
            <a:avLst/>
          </a:prstGeom>
          <a:noFill/>
          <a:ln>
            <a:noFill/>
          </a:ln>
        </p:spPr>
        <p:txBody>
          <a:bodyPr spcFirstLastPara="1" wrap="square" lIns="0" tIns="34275" rIns="0" bIns="34275" anchor="b" anchorCtr="0">
            <a:noAutofit/>
          </a:bodyPr>
          <a:lstStyle>
            <a:lvl1pPr marL="457200" lvl="0" indent="-228600" algn="l">
              <a:lnSpc>
                <a:spcPct val="90000"/>
              </a:lnSpc>
              <a:spcBef>
                <a:spcPts val="800"/>
              </a:spcBef>
              <a:spcAft>
                <a:spcPts val="0"/>
              </a:spcAft>
              <a:buSzPts val="1800"/>
              <a:buNone/>
              <a:defRPr sz="2400">
                <a:solidFill>
                  <a:schemeClr val="accent1"/>
                </a:solidFill>
                <a:latin typeface="Barlow"/>
                <a:ea typeface="Barlow"/>
                <a:cs typeface="Barlow"/>
                <a:sym typeface="Barlow"/>
              </a:defRPr>
            </a:lvl1pPr>
            <a:lvl2pPr marL="914400" lvl="1" indent="-292100" algn="l">
              <a:lnSpc>
                <a:spcPct val="90000"/>
              </a:lnSpc>
              <a:spcBef>
                <a:spcPts val="400"/>
              </a:spcBef>
              <a:spcAft>
                <a:spcPts val="0"/>
              </a:spcAft>
              <a:buSzPts val="1000"/>
              <a:buChar char="▪"/>
              <a:defRPr/>
            </a:lvl2pPr>
            <a:lvl3pPr marL="1371600" lvl="2" indent="-292100" algn="l">
              <a:lnSpc>
                <a:spcPct val="90000"/>
              </a:lnSpc>
              <a:spcBef>
                <a:spcPts val="400"/>
              </a:spcBef>
              <a:spcAft>
                <a:spcPts val="0"/>
              </a:spcAft>
              <a:buSzPts val="1000"/>
              <a:buChar char="▪"/>
              <a:defRPr/>
            </a:lvl3pPr>
            <a:lvl4pPr marL="1828800" lvl="3" indent="-292100" algn="l">
              <a:lnSpc>
                <a:spcPct val="90000"/>
              </a:lnSpc>
              <a:spcBef>
                <a:spcPts val="400"/>
              </a:spcBef>
              <a:spcAft>
                <a:spcPts val="0"/>
              </a:spcAft>
              <a:buSzPts val="1000"/>
              <a:buChar char="▪"/>
              <a:defRPr/>
            </a:lvl4pPr>
            <a:lvl5pPr marL="2286000" lvl="4" indent="-292100" algn="l">
              <a:lnSpc>
                <a:spcPct val="90000"/>
              </a:lnSpc>
              <a:spcBef>
                <a:spcPts val="400"/>
              </a:spcBef>
              <a:spcAft>
                <a:spcPts val="0"/>
              </a:spcAft>
              <a:buSzPts val="10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Headline 02">
  <p:cSld name="Headline 02">
    <p:bg>
      <p:bgPr>
        <a:solidFill>
          <a:schemeClr val="accent2"/>
        </a:solidFill>
        <a:effectLst/>
      </p:bgPr>
    </p:bg>
    <p:spTree>
      <p:nvGrpSpPr>
        <p:cNvPr id="1" name="Shape 107"/>
        <p:cNvGrpSpPr/>
        <p:nvPr/>
      </p:nvGrpSpPr>
      <p:grpSpPr>
        <a:xfrm>
          <a:off x="0" y="0"/>
          <a:ext cx="0" cy="0"/>
          <a:chOff x="0" y="0"/>
          <a:chExt cx="0" cy="0"/>
        </a:xfrm>
      </p:grpSpPr>
      <p:pic>
        <p:nvPicPr>
          <p:cNvPr id="108" name="Google Shape;108;p18" descr="A picture containing light, black, large, whit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09" name="Google Shape;109;p18"/>
          <p:cNvSpPr txBox="1">
            <a:spLocks noGrp="1"/>
          </p:cNvSpPr>
          <p:nvPr>
            <p:ph type="title"/>
          </p:nvPr>
        </p:nvSpPr>
        <p:spPr>
          <a:xfrm>
            <a:off x="345735" y="2074663"/>
            <a:ext cx="8169615" cy="994172"/>
          </a:xfrm>
          <a:prstGeom prst="rect">
            <a:avLst/>
          </a:prstGeom>
          <a:noFill/>
          <a:ln>
            <a:noFill/>
          </a:ln>
        </p:spPr>
        <p:txBody>
          <a:bodyPr spcFirstLastPara="1" wrap="square" lIns="0" tIns="34275" rIns="0" bIns="34275" anchor="ctr" anchorCtr="0">
            <a:noAutofit/>
          </a:bodyPr>
          <a:lstStyle>
            <a:lvl1pPr lvl="0" algn="l">
              <a:lnSpc>
                <a:spcPct val="90000"/>
              </a:lnSpc>
              <a:spcBef>
                <a:spcPts val="0"/>
              </a:spcBef>
              <a:spcAft>
                <a:spcPts val="0"/>
              </a:spcAft>
              <a:buClr>
                <a:schemeClr val="lt1"/>
              </a:buClr>
              <a:buSzPts val="3000"/>
              <a:buFont typeface="Barlow"/>
              <a:buNone/>
              <a:defRPr>
                <a:solidFill>
                  <a:schemeClr val="lt1"/>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pic>
        <p:nvPicPr>
          <p:cNvPr id="110" name="Google Shape;110;p18"/>
          <p:cNvPicPr preferRelativeResize="0"/>
          <p:nvPr/>
        </p:nvPicPr>
        <p:blipFill rotWithShape="1">
          <a:blip r:embed="rId3">
            <a:alphaModFix/>
          </a:blip>
          <a:srcRect/>
          <a:stretch/>
        </p:blipFill>
        <p:spPr>
          <a:xfrm>
            <a:off x="356616" y="4761292"/>
            <a:ext cx="1001268" cy="157503"/>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1_Headline 01">
  <p:cSld name="1_Headline 01">
    <p:bg>
      <p:bgPr>
        <a:solidFill>
          <a:schemeClr val="dk1"/>
        </a:solidFill>
        <a:effectLst/>
      </p:bgPr>
    </p:bg>
    <p:spTree>
      <p:nvGrpSpPr>
        <p:cNvPr id="1" name="Shape 111"/>
        <p:cNvGrpSpPr/>
        <p:nvPr/>
      </p:nvGrpSpPr>
      <p:grpSpPr>
        <a:xfrm>
          <a:off x="0" y="0"/>
          <a:ext cx="0" cy="0"/>
          <a:chOff x="0" y="0"/>
          <a:chExt cx="0" cy="0"/>
        </a:xfrm>
      </p:grpSpPr>
      <p:pic>
        <p:nvPicPr>
          <p:cNvPr id="112" name="Google Shape;112;p19" descr="A young person sitting in front of a computer&#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13" name="Google Shape;113;p19" descr="A picture containing person, black, holding, white&#10;&#10;Description automatically generated"/>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14" name="Google Shape;114;p19"/>
          <p:cNvSpPr txBox="1">
            <a:spLocks noGrp="1"/>
          </p:cNvSpPr>
          <p:nvPr>
            <p:ph type="title"/>
          </p:nvPr>
        </p:nvSpPr>
        <p:spPr>
          <a:xfrm>
            <a:off x="345735" y="2074663"/>
            <a:ext cx="8169615" cy="994172"/>
          </a:xfrm>
          <a:prstGeom prst="rect">
            <a:avLst/>
          </a:prstGeom>
          <a:noFill/>
          <a:ln>
            <a:noFill/>
          </a:ln>
        </p:spPr>
        <p:txBody>
          <a:bodyPr spcFirstLastPara="1" wrap="square" lIns="0" tIns="34275" rIns="0" bIns="34275" anchor="ctr" anchorCtr="0">
            <a:noAutofit/>
          </a:bodyPr>
          <a:lstStyle>
            <a:lvl1pPr lvl="0" algn="l">
              <a:lnSpc>
                <a:spcPct val="90000"/>
              </a:lnSpc>
              <a:spcBef>
                <a:spcPts val="0"/>
              </a:spcBef>
              <a:spcAft>
                <a:spcPts val="0"/>
              </a:spcAft>
              <a:buClr>
                <a:schemeClr val="lt1"/>
              </a:buClr>
              <a:buSzPts val="3000"/>
              <a:buFont typeface="Barlow"/>
              <a:buNone/>
              <a:defRPr>
                <a:solidFill>
                  <a:schemeClr val="lt1"/>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pic>
        <p:nvPicPr>
          <p:cNvPr id="115" name="Google Shape;115;p19"/>
          <p:cNvPicPr preferRelativeResize="0"/>
          <p:nvPr/>
        </p:nvPicPr>
        <p:blipFill rotWithShape="1">
          <a:blip r:embed="rId4">
            <a:alphaModFix/>
          </a:blip>
          <a:srcRect/>
          <a:stretch/>
        </p:blipFill>
        <p:spPr>
          <a:xfrm>
            <a:off x="356616" y="4761292"/>
            <a:ext cx="1001268" cy="157503"/>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2_Headline 01">
  <p:cSld name="2_Headline 01">
    <p:bg>
      <p:bgPr>
        <a:solidFill>
          <a:schemeClr val="dk1"/>
        </a:solidFill>
        <a:effectLst/>
      </p:bgPr>
    </p:bg>
    <p:spTree>
      <p:nvGrpSpPr>
        <p:cNvPr id="1" name="Shape 116"/>
        <p:cNvGrpSpPr/>
        <p:nvPr/>
      </p:nvGrpSpPr>
      <p:grpSpPr>
        <a:xfrm>
          <a:off x="0" y="0"/>
          <a:ext cx="0" cy="0"/>
          <a:chOff x="0" y="0"/>
          <a:chExt cx="0" cy="0"/>
        </a:xfrm>
      </p:grpSpPr>
      <p:pic>
        <p:nvPicPr>
          <p:cNvPr id="117" name="Google Shape;117;p20" descr="A person sitting at a table using a computer&#10;&#10;Description automatically generated"/>
          <p:cNvPicPr preferRelativeResize="0"/>
          <p:nvPr/>
        </p:nvPicPr>
        <p:blipFill rotWithShape="1">
          <a:blip r:embed="rId2">
            <a:alphaModFix/>
          </a:blip>
          <a:srcRect r="24115"/>
          <a:stretch/>
        </p:blipFill>
        <p:spPr>
          <a:xfrm>
            <a:off x="2205110" y="0"/>
            <a:ext cx="6938890" cy="5143500"/>
          </a:xfrm>
          <a:prstGeom prst="rect">
            <a:avLst/>
          </a:prstGeom>
          <a:noFill/>
          <a:ln>
            <a:noFill/>
          </a:ln>
        </p:spPr>
      </p:pic>
      <p:pic>
        <p:nvPicPr>
          <p:cNvPr id="118" name="Google Shape;118;p20" descr="A picture containing person, black, holding, white&#10;&#10;Description automatically generated"/>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19" name="Google Shape;119;p20"/>
          <p:cNvSpPr txBox="1">
            <a:spLocks noGrp="1"/>
          </p:cNvSpPr>
          <p:nvPr>
            <p:ph type="title"/>
          </p:nvPr>
        </p:nvSpPr>
        <p:spPr>
          <a:xfrm>
            <a:off x="345735" y="2074663"/>
            <a:ext cx="8169615" cy="994172"/>
          </a:xfrm>
          <a:prstGeom prst="rect">
            <a:avLst/>
          </a:prstGeom>
          <a:noFill/>
          <a:ln>
            <a:noFill/>
          </a:ln>
        </p:spPr>
        <p:txBody>
          <a:bodyPr spcFirstLastPara="1" wrap="square" lIns="0" tIns="34275" rIns="0" bIns="34275" anchor="ctr" anchorCtr="0">
            <a:noAutofit/>
          </a:bodyPr>
          <a:lstStyle>
            <a:lvl1pPr lvl="0" algn="l">
              <a:lnSpc>
                <a:spcPct val="90000"/>
              </a:lnSpc>
              <a:spcBef>
                <a:spcPts val="0"/>
              </a:spcBef>
              <a:spcAft>
                <a:spcPts val="0"/>
              </a:spcAft>
              <a:buClr>
                <a:schemeClr val="lt1"/>
              </a:buClr>
              <a:buSzPts val="3000"/>
              <a:buFont typeface="Barlow"/>
              <a:buNone/>
              <a:defRPr>
                <a:solidFill>
                  <a:schemeClr val="lt1"/>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pic>
        <p:nvPicPr>
          <p:cNvPr id="120" name="Google Shape;120;p20"/>
          <p:cNvPicPr preferRelativeResize="0"/>
          <p:nvPr/>
        </p:nvPicPr>
        <p:blipFill rotWithShape="1">
          <a:blip r:embed="rId4">
            <a:alphaModFix/>
          </a:blip>
          <a:srcRect/>
          <a:stretch/>
        </p:blipFill>
        <p:spPr>
          <a:xfrm>
            <a:off x="356616" y="4761292"/>
            <a:ext cx="1001268" cy="15750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1_Corporate Theme">
  <p:cSld name="1_Corporate Theme">
    <p:bg>
      <p:bgPr>
        <a:solidFill>
          <a:schemeClr val="dk1"/>
        </a:solidFill>
        <a:effectLst/>
      </p:bgPr>
    </p:bg>
    <p:spTree>
      <p:nvGrpSpPr>
        <p:cNvPr id="1" name="Shape 15"/>
        <p:cNvGrpSpPr/>
        <p:nvPr/>
      </p:nvGrpSpPr>
      <p:grpSpPr>
        <a:xfrm>
          <a:off x="0" y="0"/>
          <a:ext cx="0" cy="0"/>
          <a:chOff x="0" y="0"/>
          <a:chExt cx="0" cy="0"/>
        </a:xfrm>
      </p:grpSpPr>
      <p:pic>
        <p:nvPicPr>
          <p:cNvPr id="16" name="Google Shape;16;p3" descr="A picture containing red, light&#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 name="Google Shape;17;p3"/>
          <p:cNvPicPr preferRelativeResize="0"/>
          <p:nvPr/>
        </p:nvPicPr>
        <p:blipFill rotWithShape="1">
          <a:blip r:embed="rId3">
            <a:alphaModFix/>
          </a:blip>
          <a:srcRect/>
          <a:stretch/>
        </p:blipFill>
        <p:spPr>
          <a:xfrm>
            <a:off x="380402" y="2133688"/>
            <a:ext cx="4320499" cy="67963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3_Headline 01">
  <p:cSld name="3_Headline 01">
    <p:bg>
      <p:bgPr>
        <a:solidFill>
          <a:schemeClr val="dk1"/>
        </a:solidFill>
        <a:effectLst/>
      </p:bgPr>
    </p:bg>
    <p:spTree>
      <p:nvGrpSpPr>
        <p:cNvPr id="1" name="Shape 121"/>
        <p:cNvGrpSpPr/>
        <p:nvPr/>
      </p:nvGrpSpPr>
      <p:grpSpPr>
        <a:xfrm>
          <a:off x="0" y="0"/>
          <a:ext cx="0" cy="0"/>
          <a:chOff x="0" y="0"/>
          <a:chExt cx="0" cy="0"/>
        </a:xfrm>
      </p:grpSpPr>
      <p:pic>
        <p:nvPicPr>
          <p:cNvPr id="122" name="Google Shape;122;p21" descr="A group of people sitting at a table using a computer&#10;&#10;Description automatically generated"/>
          <p:cNvPicPr preferRelativeResize="0"/>
          <p:nvPr/>
        </p:nvPicPr>
        <p:blipFill rotWithShape="1">
          <a:blip r:embed="rId2">
            <a:alphaModFix/>
          </a:blip>
          <a:srcRect r="11539"/>
          <a:stretch/>
        </p:blipFill>
        <p:spPr>
          <a:xfrm>
            <a:off x="1055077" y="0"/>
            <a:ext cx="8088923" cy="5143500"/>
          </a:xfrm>
          <a:prstGeom prst="rect">
            <a:avLst/>
          </a:prstGeom>
          <a:noFill/>
          <a:ln>
            <a:noFill/>
          </a:ln>
        </p:spPr>
      </p:pic>
      <p:pic>
        <p:nvPicPr>
          <p:cNvPr id="123" name="Google Shape;123;p21" descr="A picture containing person, black, holding, white&#10;&#10;Description automatically generated"/>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24" name="Google Shape;124;p21"/>
          <p:cNvSpPr txBox="1">
            <a:spLocks noGrp="1"/>
          </p:cNvSpPr>
          <p:nvPr>
            <p:ph type="title"/>
          </p:nvPr>
        </p:nvSpPr>
        <p:spPr>
          <a:xfrm>
            <a:off x="345735" y="2074663"/>
            <a:ext cx="8169615" cy="994172"/>
          </a:xfrm>
          <a:prstGeom prst="rect">
            <a:avLst/>
          </a:prstGeom>
          <a:noFill/>
          <a:ln>
            <a:noFill/>
          </a:ln>
        </p:spPr>
        <p:txBody>
          <a:bodyPr spcFirstLastPara="1" wrap="square" lIns="0" tIns="34275" rIns="0" bIns="34275" anchor="ctr" anchorCtr="0">
            <a:noAutofit/>
          </a:bodyPr>
          <a:lstStyle>
            <a:lvl1pPr lvl="0" algn="l">
              <a:lnSpc>
                <a:spcPct val="90000"/>
              </a:lnSpc>
              <a:spcBef>
                <a:spcPts val="0"/>
              </a:spcBef>
              <a:spcAft>
                <a:spcPts val="0"/>
              </a:spcAft>
              <a:buClr>
                <a:schemeClr val="lt1"/>
              </a:buClr>
              <a:buSzPts val="3000"/>
              <a:buFont typeface="Barlow"/>
              <a:buNone/>
              <a:defRPr>
                <a:solidFill>
                  <a:schemeClr val="lt1"/>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pic>
        <p:nvPicPr>
          <p:cNvPr id="125" name="Google Shape;125;p21"/>
          <p:cNvPicPr preferRelativeResize="0"/>
          <p:nvPr/>
        </p:nvPicPr>
        <p:blipFill rotWithShape="1">
          <a:blip r:embed="rId4">
            <a:alphaModFix/>
          </a:blip>
          <a:srcRect/>
          <a:stretch/>
        </p:blipFill>
        <p:spPr>
          <a:xfrm>
            <a:off x="356616" y="4761292"/>
            <a:ext cx="1001268" cy="15750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_Title, Subtitle and Content">
  <p:cSld name="1_Title, Subtitle and Content">
    <p:spTree>
      <p:nvGrpSpPr>
        <p:cNvPr id="1" name="Shape 126"/>
        <p:cNvGrpSpPr/>
        <p:nvPr/>
      </p:nvGrpSpPr>
      <p:grpSpPr>
        <a:xfrm>
          <a:off x="0" y="0"/>
          <a:ext cx="0" cy="0"/>
          <a:chOff x="0" y="0"/>
          <a:chExt cx="0" cy="0"/>
        </a:xfrm>
      </p:grpSpPr>
      <p:sp>
        <p:nvSpPr>
          <p:cNvPr id="127" name="Google Shape;127;p22"/>
          <p:cNvSpPr txBox="1">
            <a:spLocks noGrp="1"/>
          </p:cNvSpPr>
          <p:nvPr>
            <p:ph type="title"/>
          </p:nvPr>
        </p:nvSpPr>
        <p:spPr>
          <a:xfrm>
            <a:off x="342900" y="171450"/>
            <a:ext cx="8435340" cy="6858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dk1"/>
              </a:buClr>
              <a:buSzPts val="3000"/>
              <a:buFont typeface="Barlow"/>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8" name="Google Shape;128;p22"/>
          <p:cNvSpPr txBox="1">
            <a:spLocks noGrp="1"/>
          </p:cNvSpPr>
          <p:nvPr>
            <p:ph type="body" idx="1"/>
          </p:nvPr>
        </p:nvSpPr>
        <p:spPr>
          <a:xfrm>
            <a:off x="345734" y="1602398"/>
            <a:ext cx="8444974" cy="3030323"/>
          </a:xfrm>
          <a:prstGeom prst="rect">
            <a:avLst/>
          </a:prstGeom>
          <a:noFill/>
          <a:ln>
            <a:noFill/>
          </a:ln>
        </p:spPr>
        <p:txBody>
          <a:bodyPr spcFirstLastPara="1" wrap="square" lIns="0" tIns="34275" rIns="0" bIns="34275" anchor="t" anchorCtr="0">
            <a:noAutofit/>
          </a:bodyPr>
          <a:lstStyle>
            <a:lvl1pPr marL="457200" lvl="0" indent="-330200" algn="l">
              <a:lnSpc>
                <a:spcPct val="90000"/>
              </a:lnSpc>
              <a:spcBef>
                <a:spcPts val="800"/>
              </a:spcBef>
              <a:spcAft>
                <a:spcPts val="0"/>
              </a:spcAft>
              <a:buClr>
                <a:schemeClr val="accent2"/>
              </a:buClr>
              <a:buSzPts val="1600"/>
              <a:buFont typeface="Noto Sans Symbols"/>
              <a:buChar char="▪"/>
              <a:defRPr/>
            </a:lvl1pPr>
            <a:lvl2pPr marL="914400" lvl="1" indent="-292100" algn="l">
              <a:lnSpc>
                <a:spcPct val="90000"/>
              </a:lnSpc>
              <a:spcBef>
                <a:spcPts val="400"/>
              </a:spcBef>
              <a:spcAft>
                <a:spcPts val="0"/>
              </a:spcAft>
              <a:buSzPts val="1000"/>
              <a:buChar char="▪"/>
              <a:defRPr/>
            </a:lvl2pPr>
            <a:lvl3pPr marL="1371600" lvl="2" indent="-292100" algn="l">
              <a:lnSpc>
                <a:spcPct val="90000"/>
              </a:lnSpc>
              <a:spcBef>
                <a:spcPts val="400"/>
              </a:spcBef>
              <a:spcAft>
                <a:spcPts val="0"/>
              </a:spcAft>
              <a:buSzPts val="1000"/>
              <a:buChar char="▪"/>
              <a:defRPr/>
            </a:lvl3pPr>
            <a:lvl4pPr marL="1828800" lvl="3" indent="-292100" algn="l">
              <a:lnSpc>
                <a:spcPct val="90000"/>
              </a:lnSpc>
              <a:spcBef>
                <a:spcPts val="400"/>
              </a:spcBef>
              <a:spcAft>
                <a:spcPts val="0"/>
              </a:spcAft>
              <a:buSzPts val="1000"/>
              <a:buChar char="▪"/>
              <a:defRPr/>
            </a:lvl4pPr>
            <a:lvl5pPr marL="2286000" lvl="4" indent="-292100" algn="l">
              <a:lnSpc>
                <a:spcPct val="90000"/>
              </a:lnSpc>
              <a:spcBef>
                <a:spcPts val="400"/>
              </a:spcBef>
              <a:spcAft>
                <a:spcPts val="0"/>
              </a:spcAft>
              <a:buSzPts val="10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29" name="Google Shape;129;p22"/>
          <p:cNvSpPr txBox="1">
            <a:spLocks noGrp="1"/>
          </p:cNvSpPr>
          <p:nvPr>
            <p:ph type="body" idx="2"/>
          </p:nvPr>
        </p:nvSpPr>
        <p:spPr>
          <a:xfrm>
            <a:off x="345281" y="857249"/>
            <a:ext cx="8435340" cy="480060"/>
          </a:xfrm>
          <a:prstGeom prst="rect">
            <a:avLst/>
          </a:prstGeom>
          <a:noFill/>
          <a:ln>
            <a:noFill/>
          </a:ln>
        </p:spPr>
        <p:txBody>
          <a:bodyPr spcFirstLastPara="1" wrap="square" lIns="0" tIns="34275" rIns="0" bIns="34275" anchor="t" anchorCtr="0">
            <a:noAutofit/>
          </a:bodyPr>
          <a:lstStyle>
            <a:lvl1pPr marL="457200" lvl="0" indent="-228600" algn="l">
              <a:lnSpc>
                <a:spcPct val="90000"/>
              </a:lnSpc>
              <a:spcBef>
                <a:spcPts val="0"/>
              </a:spcBef>
              <a:spcAft>
                <a:spcPts val="0"/>
              </a:spcAft>
              <a:buSzPts val="1100"/>
              <a:buNone/>
              <a:defRPr sz="1500">
                <a:solidFill>
                  <a:schemeClr val="dk2"/>
                </a:solidFill>
                <a:latin typeface="Barlow"/>
                <a:ea typeface="Barlow"/>
                <a:cs typeface="Barlow"/>
                <a:sym typeface="Barlow"/>
              </a:defRPr>
            </a:lvl1pPr>
            <a:lvl2pPr marL="914400" lvl="1" indent="-298450" algn="l">
              <a:lnSpc>
                <a:spcPct val="90000"/>
              </a:lnSpc>
              <a:spcBef>
                <a:spcPts val="400"/>
              </a:spcBef>
              <a:spcAft>
                <a:spcPts val="0"/>
              </a:spcAft>
              <a:buSzPts val="1100"/>
              <a:buChar char="▪"/>
              <a:defRPr sz="1500">
                <a:solidFill>
                  <a:schemeClr val="dk2"/>
                </a:solidFill>
                <a:latin typeface="Barlow"/>
                <a:ea typeface="Barlow"/>
                <a:cs typeface="Barlow"/>
                <a:sym typeface="Barlow"/>
              </a:defRPr>
            </a:lvl2pPr>
            <a:lvl3pPr marL="1371600" lvl="2" indent="-298450" algn="l">
              <a:lnSpc>
                <a:spcPct val="90000"/>
              </a:lnSpc>
              <a:spcBef>
                <a:spcPts val="400"/>
              </a:spcBef>
              <a:spcAft>
                <a:spcPts val="0"/>
              </a:spcAft>
              <a:buSzPts val="1100"/>
              <a:buChar char="▪"/>
              <a:defRPr sz="1500">
                <a:solidFill>
                  <a:schemeClr val="dk2"/>
                </a:solidFill>
                <a:latin typeface="Barlow"/>
                <a:ea typeface="Barlow"/>
                <a:cs typeface="Barlow"/>
                <a:sym typeface="Barlow"/>
              </a:defRPr>
            </a:lvl3pPr>
            <a:lvl4pPr marL="1828800" lvl="3" indent="-298450" algn="l">
              <a:lnSpc>
                <a:spcPct val="90000"/>
              </a:lnSpc>
              <a:spcBef>
                <a:spcPts val="400"/>
              </a:spcBef>
              <a:spcAft>
                <a:spcPts val="0"/>
              </a:spcAft>
              <a:buSzPts val="1100"/>
              <a:buChar char="▪"/>
              <a:defRPr sz="1500">
                <a:solidFill>
                  <a:schemeClr val="dk2"/>
                </a:solidFill>
                <a:latin typeface="Barlow"/>
                <a:ea typeface="Barlow"/>
                <a:cs typeface="Barlow"/>
                <a:sym typeface="Barlow"/>
              </a:defRPr>
            </a:lvl4pPr>
            <a:lvl5pPr marL="2286000" lvl="4" indent="-298450" algn="l">
              <a:lnSpc>
                <a:spcPct val="90000"/>
              </a:lnSpc>
              <a:spcBef>
                <a:spcPts val="400"/>
              </a:spcBef>
              <a:spcAft>
                <a:spcPts val="0"/>
              </a:spcAft>
              <a:buSzPts val="1100"/>
              <a:buChar char="▪"/>
              <a:defRPr sz="1500">
                <a:solidFill>
                  <a:schemeClr val="dk2"/>
                </a:solidFill>
                <a:latin typeface="Barlow"/>
                <a:ea typeface="Barlow"/>
                <a:cs typeface="Barlow"/>
                <a:sym typeface="Barlow"/>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Title and Content Dark">
  <p:cSld name="Title and Content Dark">
    <p:bg>
      <p:bgPr>
        <a:solidFill>
          <a:schemeClr val="accent1"/>
        </a:solidFill>
        <a:effectLst/>
      </p:bgPr>
    </p:bg>
    <p:spTree>
      <p:nvGrpSpPr>
        <p:cNvPr id="1" name="Shape 130"/>
        <p:cNvGrpSpPr/>
        <p:nvPr/>
      </p:nvGrpSpPr>
      <p:grpSpPr>
        <a:xfrm>
          <a:off x="0" y="0"/>
          <a:ext cx="0" cy="0"/>
          <a:chOff x="0" y="0"/>
          <a:chExt cx="0" cy="0"/>
        </a:xfrm>
      </p:grpSpPr>
      <p:sp>
        <p:nvSpPr>
          <p:cNvPr id="131" name="Google Shape;131;p23"/>
          <p:cNvSpPr txBox="1">
            <a:spLocks noGrp="1"/>
          </p:cNvSpPr>
          <p:nvPr>
            <p:ph type="title"/>
          </p:nvPr>
        </p:nvSpPr>
        <p:spPr>
          <a:xfrm>
            <a:off x="345734" y="273845"/>
            <a:ext cx="8444974" cy="744141"/>
          </a:xfrm>
          <a:prstGeom prst="rect">
            <a:avLst/>
          </a:prstGeom>
          <a:noFill/>
          <a:ln>
            <a:noFill/>
          </a:ln>
        </p:spPr>
        <p:txBody>
          <a:bodyPr spcFirstLastPara="1" wrap="square" lIns="0" tIns="34275" rIns="0" bIns="34275" anchor="ctr" anchorCtr="0">
            <a:noAutofit/>
          </a:bodyPr>
          <a:lstStyle>
            <a:lvl1pPr lvl="0" algn="l">
              <a:lnSpc>
                <a:spcPct val="90000"/>
              </a:lnSpc>
              <a:spcBef>
                <a:spcPts val="0"/>
              </a:spcBef>
              <a:spcAft>
                <a:spcPts val="0"/>
              </a:spcAft>
              <a:buClr>
                <a:schemeClr val="lt1"/>
              </a:buClr>
              <a:buSzPts val="3000"/>
              <a:buFont typeface="Barlow"/>
              <a:buNone/>
              <a:defRPr>
                <a:solidFill>
                  <a:schemeClr val="lt1"/>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32" name="Google Shape;132;p23"/>
          <p:cNvSpPr txBox="1">
            <a:spLocks noGrp="1"/>
          </p:cNvSpPr>
          <p:nvPr>
            <p:ph type="body" idx="1"/>
          </p:nvPr>
        </p:nvSpPr>
        <p:spPr>
          <a:xfrm>
            <a:off x="345734" y="1189435"/>
            <a:ext cx="8444974" cy="3443287"/>
          </a:xfrm>
          <a:prstGeom prst="rect">
            <a:avLst/>
          </a:prstGeom>
          <a:noFill/>
          <a:ln>
            <a:noFill/>
          </a:ln>
        </p:spPr>
        <p:txBody>
          <a:bodyPr spcFirstLastPara="1" wrap="square" lIns="0" tIns="34275" rIns="0" bIns="34275" anchor="t" anchorCtr="0">
            <a:noAutofit/>
          </a:bodyPr>
          <a:lstStyle>
            <a:lvl1pPr marL="457200" lvl="0" indent="-330200" algn="l">
              <a:lnSpc>
                <a:spcPct val="90000"/>
              </a:lnSpc>
              <a:spcBef>
                <a:spcPts val="800"/>
              </a:spcBef>
              <a:spcAft>
                <a:spcPts val="0"/>
              </a:spcAft>
              <a:buSzPts val="1600"/>
              <a:buChar char="▪"/>
              <a:defRPr>
                <a:solidFill>
                  <a:schemeClr val="lt1"/>
                </a:solidFill>
              </a:defRPr>
            </a:lvl1pPr>
            <a:lvl2pPr marL="914400" lvl="1" indent="-317500" algn="l">
              <a:lnSpc>
                <a:spcPct val="90000"/>
              </a:lnSpc>
              <a:spcBef>
                <a:spcPts val="400"/>
              </a:spcBef>
              <a:spcAft>
                <a:spcPts val="0"/>
              </a:spcAft>
              <a:buSzPts val="1400"/>
              <a:buChar char="▪"/>
              <a:defRPr>
                <a:solidFill>
                  <a:schemeClr val="lt1"/>
                </a:solidFill>
              </a:defRPr>
            </a:lvl2pPr>
            <a:lvl3pPr marL="1371600" lvl="2" indent="-298450" algn="l">
              <a:lnSpc>
                <a:spcPct val="90000"/>
              </a:lnSpc>
              <a:spcBef>
                <a:spcPts val="400"/>
              </a:spcBef>
              <a:spcAft>
                <a:spcPts val="0"/>
              </a:spcAft>
              <a:buSzPts val="1100"/>
              <a:buChar char="▪"/>
              <a:defRPr>
                <a:solidFill>
                  <a:schemeClr val="lt1"/>
                </a:solidFill>
              </a:defRPr>
            </a:lvl3pPr>
            <a:lvl4pPr marL="1828800" lvl="3" indent="-292100" algn="l">
              <a:lnSpc>
                <a:spcPct val="90000"/>
              </a:lnSpc>
              <a:spcBef>
                <a:spcPts val="400"/>
              </a:spcBef>
              <a:spcAft>
                <a:spcPts val="0"/>
              </a:spcAft>
              <a:buSzPts val="1000"/>
              <a:buChar char="▪"/>
              <a:defRPr>
                <a:solidFill>
                  <a:schemeClr val="lt1"/>
                </a:solidFill>
              </a:defRPr>
            </a:lvl4pPr>
            <a:lvl5pPr marL="2286000" lvl="4" indent="-292100" algn="l">
              <a:lnSpc>
                <a:spcPct val="90000"/>
              </a:lnSpc>
              <a:spcBef>
                <a:spcPts val="400"/>
              </a:spcBef>
              <a:spcAft>
                <a:spcPts val="0"/>
              </a:spcAft>
              <a:buSzPts val="1000"/>
              <a:buChar char="▪"/>
              <a:defRPr>
                <a:solidFill>
                  <a:schemeClr val="lt1"/>
                </a:solidFill>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pic>
        <p:nvPicPr>
          <p:cNvPr id="133" name="Google Shape;133;p23"/>
          <p:cNvPicPr preferRelativeResize="0"/>
          <p:nvPr/>
        </p:nvPicPr>
        <p:blipFill rotWithShape="1">
          <a:blip r:embed="rId2">
            <a:alphaModFix/>
          </a:blip>
          <a:srcRect/>
          <a:stretch/>
        </p:blipFill>
        <p:spPr>
          <a:xfrm>
            <a:off x="356616" y="4761292"/>
            <a:ext cx="1001268" cy="15750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matchingName="Title Dark">
  <p:cSld name="Title Dark">
    <p:bg>
      <p:bgPr>
        <a:solidFill>
          <a:schemeClr val="accent1"/>
        </a:solidFill>
        <a:effectLst/>
      </p:bgPr>
    </p:bg>
    <p:spTree>
      <p:nvGrpSpPr>
        <p:cNvPr id="1" name="Shape 134"/>
        <p:cNvGrpSpPr/>
        <p:nvPr/>
      </p:nvGrpSpPr>
      <p:grpSpPr>
        <a:xfrm>
          <a:off x="0" y="0"/>
          <a:ext cx="0" cy="0"/>
          <a:chOff x="0" y="0"/>
          <a:chExt cx="0" cy="0"/>
        </a:xfrm>
      </p:grpSpPr>
      <p:sp>
        <p:nvSpPr>
          <p:cNvPr id="135" name="Google Shape;135;p24"/>
          <p:cNvSpPr txBox="1">
            <a:spLocks noGrp="1"/>
          </p:cNvSpPr>
          <p:nvPr>
            <p:ph type="title"/>
          </p:nvPr>
        </p:nvSpPr>
        <p:spPr>
          <a:xfrm>
            <a:off x="345734" y="273845"/>
            <a:ext cx="8444974" cy="744141"/>
          </a:xfrm>
          <a:prstGeom prst="rect">
            <a:avLst/>
          </a:prstGeom>
          <a:noFill/>
          <a:ln>
            <a:noFill/>
          </a:ln>
        </p:spPr>
        <p:txBody>
          <a:bodyPr spcFirstLastPara="1" wrap="square" lIns="0" tIns="34275" rIns="0" bIns="34275" anchor="ctr" anchorCtr="0">
            <a:noAutofit/>
          </a:bodyPr>
          <a:lstStyle>
            <a:lvl1pPr lvl="0" algn="l">
              <a:lnSpc>
                <a:spcPct val="90000"/>
              </a:lnSpc>
              <a:spcBef>
                <a:spcPts val="0"/>
              </a:spcBef>
              <a:spcAft>
                <a:spcPts val="0"/>
              </a:spcAft>
              <a:buClr>
                <a:schemeClr val="lt1"/>
              </a:buClr>
              <a:buSzPts val="3000"/>
              <a:buFont typeface="Barlow"/>
              <a:buNone/>
              <a:defRPr>
                <a:solidFill>
                  <a:schemeClr val="lt1"/>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pic>
        <p:nvPicPr>
          <p:cNvPr id="136" name="Google Shape;136;p24"/>
          <p:cNvPicPr preferRelativeResize="0"/>
          <p:nvPr/>
        </p:nvPicPr>
        <p:blipFill rotWithShape="1">
          <a:blip r:embed="rId2">
            <a:alphaModFix/>
          </a:blip>
          <a:srcRect/>
          <a:stretch/>
        </p:blipFill>
        <p:spPr>
          <a:xfrm>
            <a:off x="356616" y="4761292"/>
            <a:ext cx="1001268" cy="157503"/>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White" type="blank">
  <p:cSld name="BLANK">
    <p:spTree>
      <p:nvGrpSpPr>
        <p:cNvPr id="1" name="Shape 137"/>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Headline 04">
  <p:cSld name="Headline 04">
    <p:spTree>
      <p:nvGrpSpPr>
        <p:cNvPr id="1" name="Shape 138"/>
        <p:cNvGrpSpPr/>
        <p:nvPr/>
      </p:nvGrpSpPr>
      <p:grpSpPr>
        <a:xfrm>
          <a:off x="0" y="0"/>
          <a:ext cx="0" cy="0"/>
          <a:chOff x="0" y="0"/>
          <a:chExt cx="0" cy="0"/>
        </a:xfrm>
      </p:grpSpPr>
      <p:pic>
        <p:nvPicPr>
          <p:cNvPr id="139" name="Google Shape;139;p26" descr="A close up of a logo&#10;&#10;Description automatically generated"/>
          <p:cNvPicPr preferRelativeResize="0"/>
          <p:nvPr/>
        </p:nvPicPr>
        <p:blipFill rotWithShape="1">
          <a:blip r:embed="rId2">
            <a:alphaModFix amt="50000"/>
          </a:blip>
          <a:srcRect r="14270"/>
          <a:stretch/>
        </p:blipFill>
        <p:spPr>
          <a:xfrm>
            <a:off x="1304925" y="0"/>
            <a:ext cx="7839075" cy="5143500"/>
          </a:xfrm>
          <a:prstGeom prst="rect">
            <a:avLst/>
          </a:prstGeom>
          <a:noFill/>
          <a:ln>
            <a:noFill/>
          </a:ln>
        </p:spPr>
      </p:pic>
      <p:sp>
        <p:nvSpPr>
          <p:cNvPr id="140" name="Google Shape;140;p26"/>
          <p:cNvSpPr txBox="1">
            <a:spLocks noGrp="1"/>
          </p:cNvSpPr>
          <p:nvPr>
            <p:ph type="title"/>
          </p:nvPr>
        </p:nvSpPr>
        <p:spPr>
          <a:xfrm>
            <a:off x="345735" y="2074663"/>
            <a:ext cx="8169615" cy="994172"/>
          </a:xfrm>
          <a:prstGeom prst="rect">
            <a:avLst/>
          </a:prstGeom>
          <a:noFill/>
          <a:ln>
            <a:noFill/>
          </a:ln>
        </p:spPr>
        <p:txBody>
          <a:bodyPr spcFirstLastPara="1" wrap="square" lIns="0" tIns="34275" rIns="0" bIns="34275" anchor="ctr" anchorCtr="0">
            <a:noAutofit/>
          </a:bodyPr>
          <a:lstStyle>
            <a:lvl1pPr lvl="0" algn="l">
              <a:lnSpc>
                <a:spcPct val="90000"/>
              </a:lnSpc>
              <a:spcBef>
                <a:spcPts val="0"/>
              </a:spcBef>
              <a:spcAft>
                <a:spcPts val="0"/>
              </a:spcAft>
              <a:buClr>
                <a:schemeClr val="dk1"/>
              </a:buClr>
              <a:buSzPts val="3000"/>
              <a:buFont typeface="Barlow"/>
              <a:buNone/>
              <a:defRPr>
                <a:solidFill>
                  <a:schemeClr val="dk1"/>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matchingName="Section Divider 01">
  <p:cSld name="Section Divider 01">
    <p:bg>
      <p:bgPr>
        <a:solidFill>
          <a:schemeClr val="dk1"/>
        </a:solidFill>
        <a:effectLst/>
      </p:bgPr>
    </p:bg>
    <p:spTree>
      <p:nvGrpSpPr>
        <p:cNvPr id="1" name="Shape 141"/>
        <p:cNvGrpSpPr/>
        <p:nvPr/>
      </p:nvGrpSpPr>
      <p:grpSpPr>
        <a:xfrm>
          <a:off x="0" y="0"/>
          <a:ext cx="0" cy="0"/>
          <a:chOff x="0" y="0"/>
          <a:chExt cx="0" cy="0"/>
        </a:xfrm>
      </p:grpSpPr>
      <p:pic>
        <p:nvPicPr>
          <p:cNvPr id="142" name="Google Shape;142;p27" descr="A picture containing building, light, traffic, whit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43" name="Google Shape;143;p27"/>
          <p:cNvSpPr txBox="1">
            <a:spLocks noGrp="1"/>
          </p:cNvSpPr>
          <p:nvPr>
            <p:ph type="title"/>
          </p:nvPr>
        </p:nvSpPr>
        <p:spPr>
          <a:xfrm>
            <a:off x="345735" y="2074663"/>
            <a:ext cx="8169615" cy="994172"/>
          </a:xfrm>
          <a:prstGeom prst="rect">
            <a:avLst/>
          </a:prstGeom>
          <a:noFill/>
          <a:ln>
            <a:noFill/>
          </a:ln>
        </p:spPr>
        <p:txBody>
          <a:bodyPr spcFirstLastPara="1" wrap="square" lIns="0" tIns="34275" rIns="0" bIns="34275" anchor="ctr" anchorCtr="0">
            <a:noAutofit/>
          </a:bodyPr>
          <a:lstStyle>
            <a:lvl1pPr lvl="0" algn="l">
              <a:lnSpc>
                <a:spcPct val="90000"/>
              </a:lnSpc>
              <a:spcBef>
                <a:spcPts val="0"/>
              </a:spcBef>
              <a:spcAft>
                <a:spcPts val="0"/>
              </a:spcAft>
              <a:buClr>
                <a:schemeClr val="lt1"/>
              </a:buClr>
              <a:buSzPts val="3000"/>
              <a:buFont typeface="Barlow"/>
              <a:buNone/>
              <a:defRPr>
                <a:solidFill>
                  <a:schemeClr val="lt1"/>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pic>
        <p:nvPicPr>
          <p:cNvPr id="144" name="Google Shape;144;p27"/>
          <p:cNvPicPr preferRelativeResize="0"/>
          <p:nvPr/>
        </p:nvPicPr>
        <p:blipFill rotWithShape="1">
          <a:blip r:embed="rId3">
            <a:alphaModFix/>
          </a:blip>
          <a:srcRect/>
          <a:stretch/>
        </p:blipFill>
        <p:spPr>
          <a:xfrm>
            <a:off x="356616" y="4761292"/>
            <a:ext cx="1001268" cy="157503"/>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Slide 1">
  <p:cSld name="Title Slide">
    <p:bg>
      <p:bgPr>
        <a:blipFill>
          <a:blip r:embed="rId2">
            <a:alphaModFix/>
          </a:blip>
          <a:stretch>
            <a:fillRect/>
          </a:stretch>
        </a:blipFill>
        <a:effectLst/>
      </p:bgPr>
    </p:bg>
    <p:spTree>
      <p:nvGrpSpPr>
        <p:cNvPr id="1" name="Shape 145"/>
        <p:cNvGrpSpPr/>
        <p:nvPr/>
      </p:nvGrpSpPr>
      <p:grpSpPr>
        <a:xfrm>
          <a:off x="0" y="0"/>
          <a:ext cx="0" cy="0"/>
          <a:chOff x="0" y="0"/>
          <a:chExt cx="0" cy="0"/>
        </a:xfrm>
      </p:grpSpPr>
      <p:sp>
        <p:nvSpPr>
          <p:cNvPr id="146" name="Google Shape;146;p28"/>
          <p:cNvSpPr txBox="1">
            <a:spLocks noGrp="1"/>
          </p:cNvSpPr>
          <p:nvPr>
            <p:ph type="ctrTitle"/>
          </p:nvPr>
        </p:nvSpPr>
        <p:spPr>
          <a:xfrm>
            <a:off x="705556" y="1558774"/>
            <a:ext cx="8241000" cy="1863300"/>
          </a:xfrm>
          <a:prstGeom prst="rect">
            <a:avLst/>
          </a:prstGeom>
          <a:noFill/>
          <a:ln>
            <a:noFill/>
          </a:ln>
        </p:spPr>
        <p:txBody>
          <a:bodyPr spcFirstLastPara="1" wrap="square" lIns="91425" tIns="91425" rIns="91425" bIns="91425" anchor="ctr" anchorCtr="0">
            <a:noAutofit/>
          </a:bodyPr>
          <a:lstStyle>
            <a:lvl1pPr marR="0" lvl="0" algn="l" rtl="0">
              <a:lnSpc>
                <a:spcPct val="90000"/>
              </a:lnSpc>
              <a:spcBef>
                <a:spcPts val="0"/>
              </a:spcBef>
              <a:spcAft>
                <a:spcPts val="0"/>
              </a:spcAft>
              <a:buClr>
                <a:srgbClr val="000000"/>
              </a:buClr>
              <a:buSzPts val="1400"/>
              <a:buFont typeface="Source Sans Pro"/>
              <a:buNone/>
              <a:defRPr sz="5400" b="0" i="0" u="none" strike="noStrike" cap="none">
                <a:solidFill>
                  <a:schemeClr val="lt1"/>
                </a:solidFill>
                <a:latin typeface="Source Sans Pro"/>
                <a:ea typeface="Source Sans Pro"/>
                <a:cs typeface="Source Sans Pro"/>
                <a:sym typeface="Source Sans Pro"/>
              </a:defRPr>
            </a:lvl1pPr>
            <a:lvl2pPr marR="0" lvl="1"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9pPr>
          </a:lstStyle>
          <a:p>
            <a:endParaRPr/>
          </a:p>
        </p:txBody>
      </p:sp>
      <p:sp>
        <p:nvSpPr>
          <p:cNvPr id="147" name="Google Shape;147;p28"/>
          <p:cNvSpPr txBox="1">
            <a:spLocks noGrp="1"/>
          </p:cNvSpPr>
          <p:nvPr>
            <p:ph type="subTitle" idx="1"/>
          </p:nvPr>
        </p:nvSpPr>
        <p:spPr>
          <a:xfrm>
            <a:off x="689593" y="4176647"/>
            <a:ext cx="6400800" cy="4539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chemeClr val="lt1"/>
              </a:buClr>
              <a:buSzPts val="2160"/>
              <a:buFont typeface="Arial"/>
              <a:buNone/>
              <a:defRPr sz="2400" b="0" i="0" u="none" strike="noStrike" cap="none">
                <a:solidFill>
                  <a:schemeClr val="lt1"/>
                </a:solidFill>
                <a:latin typeface="Source Sans Pro"/>
                <a:ea typeface="Source Sans Pro"/>
                <a:cs typeface="Source Sans Pro"/>
                <a:sym typeface="Source Sans Pro"/>
              </a:defRPr>
            </a:lvl1pPr>
            <a:lvl2pPr marR="0" lvl="1" algn="ctr" rtl="0">
              <a:lnSpc>
                <a:spcPct val="100000"/>
              </a:lnSpc>
              <a:spcBef>
                <a:spcPts val="400"/>
              </a:spcBef>
              <a:spcAft>
                <a:spcPts val="0"/>
              </a:spcAft>
              <a:buClr>
                <a:srgbClr val="888888"/>
              </a:buClr>
              <a:buSzPts val="1800"/>
              <a:buFont typeface="Arial"/>
              <a:buNone/>
              <a:defRPr sz="2000" b="0" i="0" u="none" strike="noStrike" cap="none">
                <a:solidFill>
                  <a:srgbClr val="888888"/>
                </a:solidFill>
                <a:latin typeface="Source Sans Pro"/>
                <a:ea typeface="Source Sans Pro"/>
                <a:cs typeface="Source Sans Pro"/>
                <a:sym typeface="Source Sans Pro"/>
              </a:defRPr>
            </a:lvl2pPr>
            <a:lvl3pPr marR="0" lvl="2" algn="ctr" rtl="0">
              <a:lnSpc>
                <a:spcPct val="100000"/>
              </a:lnSpc>
              <a:spcBef>
                <a:spcPts val="360"/>
              </a:spcBef>
              <a:spcAft>
                <a:spcPts val="0"/>
              </a:spcAft>
              <a:buClr>
                <a:srgbClr val="888888"/>
              </a:buClr>
              <a:buSzPts val="1440"/>
              <a:buFont typeface="Merriweather Sans"/>
              <a:buNone/>
              <a:defRPr sz="1800" b="0" i="0" u="none" strike="noStrike" cap="none">
                <a:solidFill>
                  <a:srgbClr val="888888"/>
                </a:solidFill>
                <a:latin typeface="Source Sans Pro"/>
                <a:ea typeface="Source Sans Pro"/>
                <a:cs typeface="Source Sans Pro"/>
                <a:sym typeface="Source Sans Pro"/>
              </a:defRPr>
            </a:lvl3pPr>
            <a:lvl4pPr marR="0" lvl="3" algn="ctr" rtl="0">
              <a:lnSpc>
                <a:spcPct val="100000"/>
              </a:lnSpc>
              <a:spcBef>
                <a:spcPts val="360"/>
              </a:spcBef>
              <a:spcAft>
                <a:spcPts val="0"/>
              </a:spcAft>
              <a:buClr>
                <a:srgbClr val="888888"/>
              </a:buClr>
              <a:buSzPts val="1620"/>
              <a:buFont typeface="Arial"/>
              <a:buNone/>
              <a:defRPr sz="1800" b="0" i="0" u="none" strike="noStrike" cap="none">
                <a:solidFill>
                  <a:srgbClr val="888888"/>
                </a:solidFill>
                <a:latin typeface="Source Sans Pro"/>
                <a:ea typeface="Source Sans Pro"/>
                <a:cs typeface="Source Sans Pro"/>
                <a:sym typeface="Source Sans Pro"/>
              </a:defRPr>
            </a:lvl4pPr>
            <a:lvl5pPr marR="0" lvl="4" algn="ctr" rtl="0">
              <a:lnSpc>
                <a:spcPct val="100000"/>
              </a:lnSpc>
              <a:spcBef>
                <a:spcPts val="320"/>
              </a:spcBef>
              <a:spcAft>
                <a:spcPts val="0"/>
              </a:spcAft>
              <a:buClr>
                <a:srgbClr val="888888"/>
              </a:buClr>
              <a:buSzPts val="1280"/>
              <a:buFont typeface="Merriweather Sans"/>
              <a:buNone/>
              <a:defRPr sz="1600" b="0" i="0" u="none" strike="noStrike" cap="none">
                <a:solidFill>
                  <a:srgbClr val="888888"/>
                </a:solidFill>
                <a:latin typeface="Source Sans Pro"/>
                <a:ea typeface="Source Sans Pro"/>
                <a:cs typeface="Source Sans Pro"/>
                <a:sym typeface="Source Sans Pro"/>
              </a:defRPr>
            </a:lvl5pPr>
            <a:lvl6pPr marR="0" lvl="5"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R="0" lvl="6"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R="0" lvl="7"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R="0" lvl="8"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48" name="Google Shape;148;p28"/>
          <p:cNvSpPr txBox="1">
            <a:spLocks noGrp="1"/>
          </p:cNvSpPr>
          <p:nvPr>
            <p:ph type="body" idx="2"/>
          </p:nvPr>
        </p:nvSpPr>
        <p:spPr>
          <a:xfrm>
            <a:off x="687742" y="4563527"/>
            <a:ext cx="6446700" cy="4434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280"/>
              </a:spcBef>
              <a:spcAft>
                <a:spcPts val="0"/>
              </a:spcAft>
              <a:buClr>
                <a:schemeClr val="lt1"/>
              </a:buClr>
              <a:buSzPts val="2160"/>
              <a:buFont typeface="Arial"/>
              <a:buNone/>
              <a:defRPr sz="1400" b="0" i="0" u="none" strike="noStrike" cap="none">
                <a:solidFill>
                  <a:schemeClr val="lt1"/>
                </a:solidFill>
                <a:latin typeface="Source Sans Pro"/>
                <a:ea typeface="Source Sans Pro"/>
                <a:cs typeface="Source Sans Pro"/>
                <a:sym typeface="Source Sans Pro"/>
              </a:defRPr>
            </a:lvl1pPr>
            <a:lvl2pPr marL="914400" marR="0" lvl="1" indent="-342900" algn="l" rtl="0">
              <a:lnSpc>
                <a:spcPct val="100000"/>
              </a:lnSpc>
              <a:spcBef>
                <a:spcPts val="400"/>
              </a:spcBef>
              <a:spcAft>
                <a:spcPts val="0"/>
              </a:spcAft>
              <a:buClr>
                <a:schemeClr val="lt1"/>
              </a:buClr>
              <a:buSzPts val="1800"/>
              <a:buFont typeface="Arial"/>
              <a:buChar char="•"/>
              <a:defRPr sz="2000" b="0" i="0" u="none" strike="noStrike" cap="none">
                <a:solidFill>
                  <a:schemeClr val="lt1"/>
                </a:solidFill>
                <a:latin typeface="Source Sans Pro"/>
                <a:ea typeface="Source Sans Pro"/>
                <a:cs typeface="Source Sans Pro"/>
                <a:sym typeface="Source Sans Pro"/>
              </a:defRPr>
            </a:lvl2pPr>
            <a:lvl3pPr marL="1371600" marR="0" lvl="2" indent="-320039" algn="l" rtl="0">
              <a:lnSpc>
                <a:spcPct val="100000"/>
              </a:lnSpc>
              <a:spcBef>
                <a:spcPts val="360"/>
              </a:spcBef>
              <a:spcAft>
                <a:spcPts val="0"/>
              </a:spcAft>
              <a:buClr>
                <a:schemeClr val="lt1"/>
              </a:buClr>
              <a:buSzPts val="1440"/>
              <a:buFont typeface="Merriweather Sans"/>
              <a:buChar char="–"/>
              <a:defRPr sz="1800" b="0" i="0" u="none" strike="noStrike" cap="none">
                <a:solidFill>
                  <a:schemeClr val="lt1"/>
                </a:solidFill>
                <a:latin typeface="Source Sans Pro"/>
                <a:ea typeface="Source Sans Pro"/>
                <a:cs typeface="Source Sans Pro"/>
                <a:sym typeface="Source Sans Pro"/>
              </a:defRPr>
            </a:lvl3pPr>
            <a:lvl4pPr marL="1828800" marR="0" lvl="3" indent="-331469" algn="l" rtl="0">
              <a:lnSpc>
                <a:spcPct val="100000"/>
              </a:lnSpc>
              <a:spcBef>
                <a:spcPts val="360"/>
              </a:spcBef>
              <a:spcAft>
                <a:spcPts val="0"/>
              </a:spcAft>
              <a:buClr>
                <a:schemeClr val="lt1"/>
              </a:buClr>
              <a:buSzPts val="1620"/>
              <a:buFont typeface="Arial"/>
              <a:buChar char="•"/>
              <a:defRPr sz="1800" b="0" i="0" u="none" strike="noStrike" cap="none">
                <a:solidFill>
                  <a:schemeClr val="lt1"/>
                </a:solidFill>
                <a:latin typeface="Source Sans Pro"/>
                <a:ea typeface="Source Sans Pro"/>
                <a:cs typeface="Source Sans Pro"/>
                <a:sym typeface="Source Sans Pro"/>
              </a:defRPr>
            </a:lvl4pPr>
            <a:lvl5pPr marL="2286000" marR="0" lvl="4" indent="-309879" algn="l" rtl="0">
              <a:lnSpc>
                <a:spcPct val="100000"/>
              </a:lnSpc>
              <a:spcBef>
                <a:spcPts val="320"/>
              </a:spcBef>
              <a:spcAft>
                <a:spcPts val="0"/>
              </a:spcAft>
              <a:buClr>
                <a:schemeClr val="lt1"/>
              </a:buClr>
              <a:buSzPts val="1280"/>
              <a:buFont typeface="Merriweather Sans"/>
              <a:buChar char="–"/>
              <a:defRPr sz="1600" b="0" i="0" u="none" strike="noStrike" cap="none">
                <a:solidFill>
                  <a:schemeClr val="lt1"/>
                </a:solidFill>
                <a:latin typeface="Source Sans Pro"/>
                <a:ea typeface="Source Sans Pro"/>
                <a:cs typeface="Source Sans Pro"/>
                <a:sym typeface="Source Sans Pro"/>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omparison">
  <p:cSld name="Comparison">
    <p:bg>
      <p:bgPr>
        <a:solidFill>
          <a:schemeClr val="dk1"/>
        </a:solidFill>
        <a:effectLst/>
      </p:bgPr>
    </p:bg>
    <p:spTree>
      <p:nvGrpSpPr>
        <p:cNvPr id="1" name="Shape 149"/>
        <p:cNvGrpSpPr/>
        <p:nvPr/>
      </p:nvGrpSpPr>
      <p:grpSpPr>
        <a:xfrm>
          <a:off x="0" y="0"/>
          <a:ext cx="0" cy="0"/>
          <a:chOff x="0" y="0"/>
          <a:chExt cx="0" cy="0"/>
        </a:xfrm>
      </p:grpSpPr>
      <p:sp>
        <p:nvSpPr>
          <p:cNvPr id="150" name="Google Shape;150;p29"/>
          <p:cNvSpPr txBox="1">
            <a:spLocks noGrp="1"/>
          </p:cNvSpPr>
          <p:nvPr>
            <p:ph type="body" idx="1"/>
          </p:nvPr>
        </p:nvSpPr>
        <p:spPr>
          <a:xfrm>
            <a:off x="254760" y="1286171"/>
            <a:ext cx="4238700" cy="479700"/>
          </a:xfrm>
          <a:prstGeom prst="rect">
            <a:avLst/>
          </a:prstGeom>
          <a:noFill/>
          <a:ln>
            <a:noFill/>
          </a:ln>
        </p:spPr>
        <p:txBody>
          <a:bodyPr spcFirstLastPara="1" wrap="square" lIns="91425" tIns="91425" rIns="91425" bIns="91425" anchor="b" anchorCtr="0">
            <a:noAutofit/>
          </a:bodyPr>
          <a:lstStyle>
            <a:lvl1pPr marL="457200" marR="0" lvl="0" indent="-228600" algn="l" rtl="0">
              <a:lnSpc>
                <a:spcPct val="100000"/>
              </a:lnSpc>
              <a:spcBef>
                <a:spcPts val="480"/>
              </a:spcBef>
              <a:spcAft>
                <a:spcPts val="0"/>
              </a:spcAft>
              <a:buClr>
                <a:schemeClr val="lt1"/>
              </a:buClr>
              <a:buSzPts val="2160"/>
              <a:buFont typeface="Arial"/>
              <a:buNone/>
              <a:defRPr sz="2400" b="1" i="0" u="none" strike="noStrike" cap="none">
                <a:solidFill>
                  <a:schemeClr val="lt1"/>
                </a:solidFill>
                <a:latin typeface="Source Sans Pro"/>
                <a:ea typeface="Source Sans Pro"/>
                <a:cs typeface="Source Sans Pro"/>
                <a:sym typeface="Source Sans Pro"/>
              </a:defRPr>
            </a:lvl1pPr>
            <a:lvl2pPr marL="914400" marR="0" lvl="1" indent="-228600" algn="l" rtl="0">
              <a:lnSpc>
                <a:spcPct val="100000"/>
              </a:lnSpc>
              <a:spcBef>
                <a:spcPts val="400"/>
              </a:spcBef>
              <a:spcAft>
                <a:spcPts val="0"/>
              </a:spcAft>
              <a:buClr>
                <a:schemeClr val="lt1"/>
              </a:buClr>
              <a:buSzPts val="1800"/>
              <a:buFont typeface="Arial"/>
              <a:buNone/>
              <a:defRPr sz="2000" b="1" i="0" u="none" strike="noStrike" cap="none">
                <a:solidFill>
                  <a:schemeClr val="lt1"/>
                </a:solidFill>
                <a:latin typeface="Source Sans Pro"/>
                <a:ea typeface="Source Sans Pro"/>
                <a:cs typeface="Source Sans Pro"/>
                <a:sym typeface="Source Sans Pro"/>
              </a:defRPr>
            </a:lvl2pPr>
            <a:lvl3pPr marL="1371600" marR="0" lvl="2" indent="-228600" algn="l" rtl="0">
              <a:lnSpc>
                <a:spcPct val="100000"/>
              </a:lnSpc>
              <a:spcBef>
                <a:spcPts val="360"/>
              </a:spcBef>
              <a:spcAft>
                <a:spcPts val="0"/>
              </a:spcAft>
              <a:buClr>
                <a:schemeClr val="lt1"/>
              </a:buClr>
              <a:buSzPts val="1440"/>
              <a:buFont typeface="Merriweather Sans"/>
              <a:buNone/>
              <a:defRPr sz="1800" b="1" i="0" u="none" strike="noStrike" cap="none">
                <a:solidFill>
                  <a:schemeClr val="lt1"/>
                </a:solidFill>
                <a:latin typeface="Source Sans Pro"/>
                <a:ea typeface="Source Sans Pro"/>
                <a:cs typeface="Source Sans Pro"/>
                <a:sym typeface="Source Sans Pro"/>
              </a:defRPr>
            </a:lvl3pPr>
            <a:lvl4pPr marL="1828800" marR="0" lvl="3" indent="-228600" algn="l" rtl="0">
              <a:lnSpc>
                <a:spcPct val="100000"/>
              </a:lnSpc>
              <a:spcBef>
                <a:spcPts val="320"/>
              </a:spcBef>
              <a:spcAft>
                <a:spcPts val="0"/>
              </a:spcAft>
              <a:buClr>
                <a:schemeClr val="lt1"/>
              </a:buClr>
              <a:buSzPts val="1620"/>
              <a:buFont typeface="Arial"/>
              <a:buNone/>
              <a:defRPr sz="1600" b="1" i="0" u="none" strike="noStrike" cap="none">
                <a:solidFill>
                  <a:schemeClr val="lt1"/>
                </a:solidFill>
                <a:latin typeface="Source Sans Pro"/>
                <a:ea typeface="Source Sans Pro"/>
                <a:cs typeface="Source Sans Pro"/>
                <a:sym typeface="Source Sans Pro"/>
              </a:defRPr>
            </a:lvl4pPr>
            <a:lvl5pPr marL="2286000" marR="0" lvl="4" indent="-228600" algn="l" rtl="0">
              <a:lnSpc>
                <a:spcPct val="100000"/>
              </a:lnSpc>
              <a:spcBef>
                <a:spcPts val="320"/>
              </a:spcBef>
              <a:spcAft>
                <a:spcPts val="0"/>
              </a:spcAft>
              <a:buClr>
                <a:schemeClr val="lt1"/>
              </a:buClr>
              <a:buSzPts val="1280"/>
              <a:buFont typeface="Merriweather Sans"/>
              <a:buNone/>
              <a:defRPr sz="1600" b="1" i="0" u="none" strike="noStrike" cap="none">
                <a:solidFill>
                  <a:schemeClr val="lt1"/>
                </a:solidFill>
                <a:latin typeface="Source Sans Pro"/>
                <a:ea typeface="Source Sans Pro"/>
                <a:cs typeface="Source Sans Pro"/>
                <a:sym typeface="Source Sans Pro"/>
              </a:defRPr>
            </a:lvl5pPr>
            <a:lvl6pPr marL="2743200" marR="0" lvl="5"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151" name="Google Shape;151;p29"/>
          <p:cNvSpPr txBox="1">
            <a:spLocks noGrp="1"/>
          </p:cNvSpPr>
          <p:nvPr>
            <p:ph type="body" idx="2"/>
          </p:nvPr>
        </p:nvSpPr>
        <p:spPr>
          <a:xfrm>
            <a:off x="4560360" y="1286171"/>
            <a:ext cx="4254900" cy="479700"/>
          </a:xfrm>
          <a:prstGeom prst="rect">
            <a:avLst/>
          </a:prstGeom>
          <a:noFill/>
          <a:ln>
            <a:noFill/>
          </a:ln>
        </p:spPr>
        <p:txBody>
          <a:bodyPr spcFirstLastPara="1" wrap="square" lIns="91425" tIns="91425" rIns="91425" bIns="91425" anchor="b" anchorCtr="0">
            <a:noAutofit/>
          </a:bodyPr>
          <a:lstStyle>
            <a:lvl1pPr marL="457200" marR="0" lvl="0" indent="-228600" algn="l" rtl="0">
              <a:lnSpc>
                <a:spcPct val="100000"/>
              </a:lnSpc>
              <a:spcBef>
                <a:spcPts val="480"/>
              </a:spcBef>
              <a:spcAft>
                <a:spcPts val="0"/>
              </a:spcAft>
              <a:buClr>
                <a:schemeClr val="lt1"/>
              </a:buClr>
              <a:buSzPts val="2160"/>
              <a:buFont typeface="Arial"/>
              <a:buNone/>
              <a:defRPr sz="2400" b="1" i="0" u="none" strike="noStrike" cap="none">
                <a:solidFill>
                  <a:schemeClr val="lt1"/>
                </a:solidFill>
                <a:latin typeface="Source Sans Pro"/>
                <a:ea typeface="Source Sans Pro"/>
                <a:cs typeface="Source Sans Pro"/>
                <a:sym typeface="Source Sans Pro"/>
              </a:defRPr>
            </a:lvl1pPr>
            <a:lvl2pPr marL="914400" marR="0" lvl="1" indent="-228600" algn="l" rtl="0">
              <a:lnSpc>
                <a:spcPct val="100000"/>
              </a:lnSpc>
              <a:spcBef>
                <a:spcPts val="400"/>
              </a:spcBef>
              <a:spcAft>
                <a:spcPts val="0"/>
              </a:spcAft>
              <a:buClr>
                <a:schemeClr val="lt1"/>
              </a:buClr>
              <a:buSzPts val="1800"/>
              <a:buFont typeface="Arial"/>
              <a:buNone/>
              <a:defRPr sz="2000" b="1" i="0" u="none" strike="noStrike" cap="none">
                <a:solidFill>
                  <a:schemeClr val="lt1"/>
                </a:solidFill>
                <a:latin typeface="Source Sans Pro"/>
                <a:ea typeface="Source Sans Pro"/>
                <a:cs typeface="Source Sans Pro"/>
                <a:sym typeface="Source Sans Pro"/>
              </a:defRPr>
            </a:lvl2pPr>
            <a:lvl3pPr marL="1371600" marR="0" lvl="2" indent="-228600" algn="l" rtl="0">
              <a:lnSpc>
                <a:spcPct val="100000"/>
              </a:lnSpc>
              <a:spcBef>
                <a:spcPts val="360"/>
              </a:spcBef>
              <a:spcAft>
                <a:spcPts val="0"/>
              </a:spcAft>
              <a:buClr>
                <a:schemeClr val="lt1"/>
              </a:buClr>
              <a:buSzPts val="1440"/>
              <a:buFont typeface="Merriweather Sans"/>
              <a:buNone/>
              <a:defRPr sz="1800" b="1" i="0" u="none" strike="noStrike" cap="none">
                <a:solidFill>
                  <a:schemeClr val="lt1"/>
                </a:solidFill>
                <a:latin typeface="Source Sans Pro"/>
                <a:ea typeface="Source Sans Pro"/>
                <a:cs typeface="Source Sans Pro"/>
                <a:sym typeface="Source Sans Pro"/>
              </a:defRPr>
            </a:lvl3pPr>
            <a:lvl4pPr marL="1828800" marR="0" lvl="3" indent="-228600" algn="l" rtl="0">
              <a:lnSpc>
                <a:spcPct val="100000"/>
              </a:lnSpc>
              <a:spcBef>
                <a:spcPts val="320"/>
              </a:spcBef>
              <a:spcAft>
                <a:spcPts val="0"/>
              </a:spcAft>
              <a:buClr>
                <a:schemeClr val="lt1"/>
              </a:buClr>
              <a:buSzPts val="1620"/>
              <a:buFont typeface="Arial"/>
              <a:buNone/>
              <a:defRPr sz="1600" b="1" i="0" u="none" strike="noStrike" cap="none">
                <a:solidFill>
                  <a:schemeClr val="lt1"/>
                </a:solidFill>
                <a:latin typeface="Source Sans Pro"/>
                <a:ea typeface="Source Sans Pro"/>
                <a:cs typeface="Source Sans Pro"/>
                <a:sym typeface="Source Sans Pro"/>
              </a:defRPr>
            </a:lvl4pPr>
            <a:lvl5pPr marL="2286000" marR="0" lvl="4" indent="-228600" algn="l" rtl="0">
              <a:lnSpc>
                <a:spcPct val="100000"/>
              </a:lnSpc>
              <a:spcBef>
                <a:spcPts val="320"/>
              </a:spcBef>
              <a:spcAft>
                <a:spcPts val="0"/>
              </a:spcAft>
              <a:buClr>
                <a:schemeClr val="lt1"/>
              </a:buClr>
              <a:buSzPts val="1280"/>
              <a:buFont typeface="Merriweather Sans"/>
              <a:buNone/>
              <a:defRPr sz="1600" b="1" i="0" u="none" strike="noStrike" cap="none">
                <a:solidFill>
                  <a:schemeClr val="lt1"/>
                </a:solidFill>
                <a:latin typeface="Source Sans Pro"/>
                <a:ea typeface="Source Sans Pro"/>
                <a:cs typeface="Source Sans Pro"/>
                <a:sym typeface="Source Sans Pro"/>
              </a:defRPr>
            </a:lvl5pPr>
            <a:lvl6pPr marL="2743200" marR="0" lvl="5"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152" name="Google Shape;152;p29"/>
          <p:cNvSpPr txBox="1">
            <a:spLocks noGrp="1"/>
          </p:cNvSpPr>
          <p:nvPr>
            <p:ph type="title"/>
          </p:nvPr>
        </p:nvSpPr>
        <p:spPr>
          <a:xfrm>
            <a:off x="254760" y="206375"/>
            <a:ext cx="8560500" cy="8574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Source Sans Pro"/>
                <a:ea typeface="Source Sans Pro"/>
                <a:cs typeface="Source Sans Pro"/>
                <a:sym typeface="Source Sans Pro"/>
              </a:defRPr>
            </a:lvl1pPr>
            <a:lvl2pPr marR="0" lvl="1"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9pPr>
          </a:lstStyle>
          <a:p>
            <a:endParaRPr/>
          </a:p>
        </p:txBody>
      </p:sp>
      <p:sp>
        <p:nvSpPr>
          <p:cNvPr id="153" name="Google Shape;153;p29"/>
          <p:cNvSpPr txBox="1">
            <a:spLocks noGrp="1"/>
          </p:cNvSpPr>
          <p:nvPr>
            <p:ph type="body" idx="3"/>
          </p:nvPr>
        </p:nvSpPr>
        <p:spPr>
          <a:xfrm>
            <a:off x="4572000" y="1843144"/>
            <a:ext cx="4243200" cy="2963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00000"/>
              </a:lnSpc>
              <a:spcBef>
                <a:spcPts val="400"/>
              </a:spcBef>
              <a:spcAft>
                <a:spcPts val="0"/>
              </a:spcAft>
              <a:buClr>
                <a:schemeClr val="lt1"/>
              </a:buClr>
              <a:buSzPts val="1800"/>
              <a:buFont typeface="Arial"/>
              <a:buChar char="•"/>
              <a:defRPr sz="2000" b="0" i="0" u="none" strike="noStrike" cap="none">
                <a:solidFill>
                  <a:schemeClr val="lt1"/>
                </a:solidFill>
                <a:latin typeface="Source Sans Pro"/>
                <a:ea typeface="Source Sans Pro"/>
                <a:cs typeface="Source Sans Pro"/>
                <a:sym typeface="Source Sans Pro"/>
              </a:defRPr>
            </a:lvl1pPr>
            <a:lvl2pPr marL="914400" marR="0" lvl="1" indent="-331469" algn="l" rtl="0">
              <a:lnSpc>
                <a:spcPct val="100000"/>
              </a:lnSpc>
              <a:spcBef>
                <a:spcPts val="360"/>
              </a:spcBef>
              <a:spcAft>
                <a:spcPts val="0"/>
              </a:spcAft>
              <a:buClr>
                <a:schemeClr val="lt1"/>
              </a:buClr>
              <a:buSzPts val="1620"/>
              <a:buFont typeface="Merriweather Sans"/>
              <a:buChar char="–"/>
              <a:defRPr sz="1800" b="0" i="0" u="none" strike="noStrike" cap="none">
                <a:solidFill>
                  <a:schemeClr val="lt1"/>
                </a:solidFill>
                <a:latin typeface="Source Sans Pro"/>
                <a:ea typeface="Source Sans Pro"/>
                <a:cs typeface="Source Sans Pro"/>
                <a:sym typeface="Source Sans Pro"/>
              </a:defRPr>
            </a:lvl2pPr>
            <a:lvl3pPr marL="1371600" marR="0" lvl="2" indent="-299719" algn="l" rtl="0">
              <a:lnSpc>
                <a:spcPct val="100000"/>
              </a:lnSpc>
              <a:spcBef>
                <a:spcPts val="280"/>
              </a:spcBef>
              <a:spcAft>
                <a:spcPts val="0"/>
              </a:spcAft>
              <a:buClr>
                <a:schemeClr val="lt1"/>
              </a:buClr>
              <a:buSzPts val="1120"/>
              <a:buFont typeface="Arial"/>
              <a:buChar char="•"/>
              <a:defRPr sz="1400" b="0" i="0" u="none" strike="noStrike" cap="none">
                <a:solidFill>
                  <a:schemeClr val="lt1"/>
                </a:solidFill>
                <a:latin typeface="Source Sans Pro"/>
                <a:ea typeface="Source Sans Pro"/>
                <a:cs typeface="Source Sans Pro"/>
                <a:sym typeface="Source Sans Pro"/>
              </a:defRPr>
            </a:lvl3pPr>
            <a:lvl4pPr marL="1828800" marR="0" lvl="3" indent="-297180" algn="l" rtl="0">
              <a:lnSpc>
                <a:spcPct val="100000"/>
              </a:lnSpc>
              <a:spcBef>
                <a:spcPts val="240"/>
              </a:spcBef>
              <a:spcAft>
                <a:spcPts val="0"/>
              </a:spcAft>
              <a:buClr>
                <a:schemeClr val="lt1"/>
              </a:buClr>
              <a:buSzPts val="1080"/>
              <a:buFont typeface="Merriweather Sans"/>
              <a:buChar char="–"/>
              <a:defRPr sz="1200" b="0" i="0" u="none" strike="noStrike" cap="none">
                <a:solidFill>
                  <a:schemeClr val="lt1"/>
                </a:solidFill>
                <a:latin typeface="Source Sans Pro"/>
                <a:ea typeface="Source Sans Pro"/>
                <a:cs typeface="Source Sans Pro"/>
                <a:sym typeface="Source Sans Pro"/>
              </a:defRPr>
            </a:lvl4pPr>
            <a:lvl5pPr marL="2286000" marR="0" lvl="4" indent="-289560" algn="l" rtl="0">
              <a:lnSpc>
                <a:spcPct val="100000"/>
              </a:lnSpc>
              <a:spcBef>
                <a:spcPts val="240"/>
              </a:spcBef>
              <a:spcAft>
                <a:spcPts val="0"/>
              </a:spcAft>
              <a:buClr>
                <a:schemeClr val="lt1"/>
              </a:buClr>
              <a:buSzPts val="960"/>
              <a:buFont typeface="Arial"/>
              <a:buChar char="•"/>
              <a:defRPr sz="1200" b="0" i="0" u="none" strike="noStrike" cap="none">
                <a:solidFill>
                  <a:schemeClr val="lt1"/>
                </a:solidFill>
                <a:latin typeface="Source Sans Pro"/>
                <a:ea typeface="Source Sans Pro"/>
                <a:cs typeface="Source Sans Pro"/>
                <a:sym typeface="Source Sans Pro"/>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154" name="Google Shape;154;p29"/>
          <p:cNvSpPr txBox="1">
            <a:spLocks noGrp="1"/>
          </p:cNvSpPr>
          <p:nvPr>
            <p:ph type="body" idx="4"/>
          </p:nvPr>
        </p:nvSpPr>
        <p:spPr>
          <a:xfrm>
            <a:off x="254760" y="1843144"/>
            <a:ext cx="4234500" cy="2963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00000"/>
              </a:lnSpc>
              <a:spcBef>
                <a:spcPts val="400"/>
              </a:spcBef>
              <a:spcAft>
                <a:spcPts val="0"/>
              </a:spcAft>
              <a:buClr>
                <a:schemeClr val="lt1"/>
              </a:buClr>
              <a:buSzPts val="1800"/>
              <a:buFont typeface="Arial"/>
              <a:buChar char="•"/>
              <a:defRPr sz="2000" b="0" i="0" u="none" strike="noStrike" cap="none">
                <a:solidFill>
                  <a:schemeClr val="lt1"/>
                </a:solidFill>
                <a:latin typeface="Source Sans Pro"/>
                <a:ea typeface="Source Sans Pro"/>
                <a:cs typeface="Source Sans Pro"/>
                <a:sym typeface="Source Sans Pro"/>
              </a:defRPr>
            </a:lvl1pPr>
            <a:lvl2pPr marL="914400" marR="0" lvl="1" indent="-331469" algn="l" rtl="0">
              <a:lnSpc>
                <a:spcPct val="100000"/>
              </a:lnSpc>
              <a:spcBef>
                <a:spcPts val="360"/>
              </a:spcBef>
              <a:spcAft>
                <a:spcPts val="0"/>
              </a:spcAft>
              <a:buClr>
                <a:schemeClr val="lt1"/>
              </a:buClr>
              <a:buSzPts val="1620"/>
              <a:buFont typeface="Merriweather Sans"/>
              <a:buChar char="–"/>
              <a:defRPr sz="1800" b="0" i="0" u="none" strike="noStrike" cap="none">
                <a:solidFill>
                  <a:schemeClr val="lt1"/>
                </a:solidFill>
                <a:latin typeface="Source Sans Pro"/>
                <a:ea typeface="Source Sans Pro"/>
                <a:cs typeface="Source Sans Pro"/>
                <a:sym typeface="Source Sans Pro"/>
              </a:defRPr>
            </a:lvl2pPr>
            <a:lvl3pPr marL="1371600" marR="0" lvl="2" indent="-299719" algn="l" rtl="0">
              <a:lnSpc>
                <a:spcPct val="100000"/>
              </a:lnSpc>
              <a:spcBef>
                <a:spcPts val="280"/>
              </a:spcBef>
              <a:spcAft>
                <a:spcPts val="0"/>
              </a:spcAft>
              <a:buClr>
                <a:schemeClr val="lt1"/>
              </a:buClr>
              <a:buSzPts val="1120"/>
              <a:buFont typeface="Arial"/>
              <a:buChar char="•"/>
              <a:defRPr sz="1400" b="0" i="0" u="none" strike="noStrike" cap="none">
                <a:solidFill>
                  <a:schemeClr val="lt1"/>
                </a:solidFill>
                <a:latin typeface="Source Sans Pro"/>
                <a:ea typeface="Source Sans Pro"/>
                <a:cs typeface="Source Sans Pro"/>
                <a:sym typeface="Source Sans Pro"/>
              </a:defRPr>
            </a:lvl3pPr>
            <a:lvl4pPr marL="1828800" marR="0" lvl="3" indent="-297180" algn="l" rtl="0">
              <a:lnSpc>
                <a:spcPct val="100000"/>
              </a:lnSpc>
              <a:spcBef>
                <a:spcPts val="240"/>
              </a:spcBef>
              <a:spcAft>
                <a:spcPts val="0"/>
              </a:spcAft>
              <a:buClr>
                <a:schemeClr val="lt1"/>
              </a:buClr>
              <a:buSzPts val="1080"/>
              <a:buFont typeface="Merriweather Sans"/>
              <a:buChar char="–"/>
              <a:defRPr sz="1200" b="0" i="0" u="none" strike="noStrike" cap="none">
                <a:solidFill>
                  <a:schemeClr val="lt1"/>
                </a:solidFill>
                <a:latin typeface="Source Sans Pro"/>
                <a:ea typeface="Source Sans Pro"/>
                <a:cs typeface="Source Sans Pro"/>
                <a:sym typeface="Source Sans Pro"/>
              </a:defRPr>
            </a:lvl4pPr>
            <a:lvl5pPr marL="2286000" marR="0" lvl="4" indent="-289560" algn="l" rtl="0">
              <a:lnSpc>
                <a:spcPct val="100000"/>
              </a:lnSpc>
              <a:spcBef>
                <a:spcPts val="240"/>
              </a:spcBef>
              <a:spcAft>
                <a:spcPts val="0"/>
              </a:spcAft>
              <a:buClr>
                <a:schemeClr val="lt1"/>
              </a:buClr>
              <a:buSzPts val="960"/>
              <a:buFont typeface="Arial"/>
              <a:buChar char="•"/>
              <a:defRPr sz="1200" b="0" i="0" u="none" strike="noStrike" cap="none">
                <a:solidFill>
                  <a:schemeClr val="lt1"/>
                </a:solidFill>
                <a:latin typeface="Source Sans Pro"/>
                <a:ea typeface="Source Sans Pro"/>
                <a:cs typeface="Source Sans Pro"/>
                <a:sym typeface="Source Sans Pro"/>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155" name="Google Shape;155;p29"/>
          <p:cNvSpPr txBox="1">
            <a:spLocks noGrp="1"/>
          </p:cNvSpPr>
          <p:nvPr>
            <p:ph type="sldNum" idx="12"/>
          </p:nvPr>
        </p:nvSpPr>
        <p:spPr>
          <a:xfrm>
            <a:off x="8507609" y="4749901"/>
            <a:ext cx="548700" cy="3936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Source Sans Pro"/>
                <a:ea typeface="Source Sans Pro"/>
                <a:cs typeface="Source Sans Pro"/>
                <a:sym typeface="Source Sans Pro"/>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Source Sans Pro"/>
                <a:ea typeface="Source Sans Pro"/>
                <a:cs typeface="Source Sans Pro"/>
                <a:sym typeface="Source Sans Pro"/>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Source Sans Pro"/>
                <a:ea typeface="Source Sans Pro"/>
                <a:cs typeface="Source Sans Pro"/>
                <a:sym typeface="Source Sans Pro"/>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Source Sans Pro"/>
                <a:ea typeface="Source Sans Pro"/>
                <a:cs typeface="Source Sans Pro"/>
                <a:sym typeface="Source Sans Pro"/>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Source Sans Pro"/>
                <a:ea typeface="Source Sans Pro"/>
                <a:cs typeface="Source Sans Pro"/>
                <a:sym typeface="Source Sans Pro"/>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Source Sans Pro"/>
                <a:ea typeface="Source Sans Pro"/>
                <a:cs typeface="Source Sans Pro"/>
                <a:sym typeface="Source Sans Pro"/>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Source Sans Pro"/>
                <a:ea typeface="Source Sans Pro"/>
                <a:cs typeface="Source Sans Pro"/>
                <a:sym typeface="Source Sans Pro"/>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Source Sans Pro"/>
                <a:ea typeface="Source Sans Pro"/>
                <a:cs typeface="Source Sans Pro"/>
                <a:sym typeface="Source Sans Pro"/>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p>
        </p:txBody>
      </p:sp>
      <p:pic>
        <p:nvPicPr>
          <p:cNvPr id="156" name="Google Shape;156;p29"/>
          <p:cNvPicPr preferRelativeResize="0"/>
          <p:nvPr/>
        </p:nvPicPr>
        <p:blipFill rotWithShape="1">
          <a:blip r:embed="rId2">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Slide 2">
  <p:cSld name="Title Slide_1">
    <p:bg>
      <p:bgPr>
        <a:blipFill>
          <a:blip r:embed="rId2">
            <a:alphaModFix/>
          </a:blip>
          <a:stretch>
            <a:fillRect/>
          </a:stretch>
        </a:blipFill>
        <a:effectLst/>
      </p:bgPr>
    </p:bg>
    <p:spTree>
      <p:nvGrpSpPr>
        <p:cNvPr id="1" name="Shape 157"/>
        <p:cNvGrpSpPr/>
        <p:nvPr/>
      </p:nvGrpSpPr>
      <p:grpSpPr>
        <a:xfrm>
          <a:off x="0" y="0"/>
          <a:ext cx="0" cy="0"/>
          <a:chOff x="0" y="0"/>
          <a:chExt cx="0" cy="0"/>
        </a:xfrm>
      </p:grpSpPr>
      <p:sp>
        <p:nvSpPr>
          <p:cNvPr id="158" name="Google Shape;158;p30"/>
          <p:cNvSpPr txBox="1">
            <a:spLocks noGrp="1"/>
          </p:cNvSpPr>
          <p:nvPr>
            <p:ph type="ctrTitle"/>
          </p:nvPr>
        </p:nvSpPr>
        <p:spPr>
          <a:xfrm>
            <a:off x="705556" y="1558774"/>
            <a:ext cx="8241000" cy="1863300"/>
          </a:xfrm>
          <a:prstGeom prst="rect">
            <a:avLst/>
          </a:prstGeom>
          <a:noFill/>
          <a:ln>
            <a:noFill/>
          </a:ln>
        </p:spPr>
        <p:txBody>
          <a:bodyPr spcFirstLastPara="1" wrap="square" lIns="0" tIns="34275" rIns="0" bIns="34275" anchor="ctr" anchorCtr="0">
            <a:noAutofit/>
          </a:bodyPr>
          <a:lstStyle>
            <a:lvl1pPr marL="0" marR="0" lvl="0" indent="0" algn="l" rtl="0">
              <a:lnSpc>
                <a:spcPct val="90000"/>
              </a:lnSpc>
              <a:spcBef>
                <a:spcPts val="0"/>
              </a:spcBef>
              <a:spcAft>
                <a:spcPts val="0"/>
              </a:spcAft>
              <a:buSzPts val="3000"/>
              <a:buFont typeface="Source Sans Pro"/>
              <a:buNone/>
              <a:defRPr sz="5400" b="0" i="0" u="none" strike="noStrike" cap="none">
                <a:solidFill>
                  <a:schemeClr val="lt1"/>
                </a:solidFill>
              </a:defRPr>
            </a:lvl1pPr>
            <a:lvl2pPr marL="0" marR="0" lvl="1" indent="0" algn="l" rtl="0">
              <a:spcBef>
                <a:spcPts val="0"/>
              </a:spcBef>
              <a:spcAft>
                <a:spcPts val="0"/>
              </a:spcAft>
              <a:buSzPts val="1100"/>
              <a:buNone/>
              <a:defRPr sz="4000" b="0" i="0" u="none" strike="noStrike" cap="none">
                <a:solidFill>
                  <a:schemeClr val="dk1"/>
                </a:solidFill>
                <a:latin typeface="Arial"/>
                <a:ea typeface="Arial"/>
                <a:cs typeface="Arial"/>
                <a:sym typeface="Arial"/>
              </a:defRPr>
            </a:lvl2pPr>
            <a:lvl3pPr marL="0" marR="0" lvl="2" indent="0" algn="l" rtl="0">
              <a:spcBef>
                <a:spcPts val="0"/>
              </a:spcBef>
              <a:spcAft>
                <a:spcPts val="0"/>
              </a:spcAft>
              <a:buSzPts val="1100"/>
              <a:buNone/>
              <a:defRPr sz="4000" b="0" i="0" u="none" strike="noStrike" cap="none">
                <a:solidFill>
                  <a:schemeClr val="dk1"/>
                </a:solidFill>
                <a:latin typeface="Arial"/>
                <a:ea typeface="Arial"/>
                <a:cs typeface="Arial"/>
                <a:sym typeface="Arial"/>
              </a:defRPr>
            </a:lvl3pPr>
            <a:lvl4pPr marL="0" marR="0" lvl="3" indent="0" algn="l" rtl="0">
              <a:spcBef>
                <a:spcPts val="0"/>
              </a:spcBef>
              <a:spcAft>
                <a:spcPts val="0"/>
              </a:spcAft>
              <a:buSzPts val="1100"/>
              <a:buNone/>
              <a:defRPr sz="4000" b="0" i="0" u="none" strike="noStrike" cap="none">
                <a:solidFill>
                  <a:schemeClr val="dk1"/>
                </a:solidFill>
                <a:latin typeface="Arial"/>
                <a:ea typeface="Arial"/>
                <a:cs typeface="Arial"/>
                <a:sym typeface="Arial"/>
              </a:defRPr>
            </a:lvl4pPr>
            <a:lvl5pPr marL="0" marR="0" lvl="4" indent="0" algn="l" rtl="0">
              <a:spcBef>
                <a:spcPts val="0"/>
              </a:spcBef>
              <a:spcAft>
                <a:spcPts val="0"/>
              </a:spcAft>
              <a:buSzPts val="1100"/>
              <a:buNone/>
              <a:defRPr sz="40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SzPts val="1100"/>
              <a:buNone/>
              <a:defRPr sz="40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SzPts val="1100"/>
              <a:buNone/>
              <a:defRPr sz="40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SzPts val="1100"/>
              <a:buNone/>
              <a:defRPr sz="40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SzPts val="1100"/>
              <a:buNone/>
              <a:defRPr sz="4000" b="0" i="0" u="none" strike="noStrike" cap="none">
                <a:solidFill>
                  <a:schemeClr val="dk1"/>
                </a:solidFill>
                <a:latin typeface="Arial"/>
                <a:ea typeface="Arial"/>
                <a:cs typeface="Arial"/>
                <a:sym typeface="Arial"/>
              </a:defRPr>
            </a:lvl9pPr>
          </a:lstStyle>
          <a:p>
            <a:endParaRPr/>
          </a:p>
        </p:txBody>
      </p:sp>
      <p:sp>
        <p:nvSpPr>
          <p:cNvPr id="159" name="Google Shape;159;p30"/>
          <p:cNvSpPr txBox="1">
            <a:spLocks noGrp="1"/>
          </p:cNvSpPr>
          <p:nvPr>
            <p:ph type="subTitle" idx="1"/>
          </p:nvPr>
        </p:nvSpPr>
        <p:spPr>
          <a:xfrm>
            <a:off x="689593" y="4176647"/>
            <a:ext cx="6400800" cy="453900"/>
          </a:xfrm>
          <a:prstGeom prst="rect">
            <a:avLst/>
          </a:prstGeom>
          <a:noFill/>
          <a:ln>
            <a:noFill/>
          </a:ln>
        </p:spPr>
        <p:txBody>
          <a:bodyPr spcFirstLastPara="1" wrap="square" lIns="0" tIns="34275" rIns="0" bIns="34275" anchor="b" anchorCtr="0">
            <a:noAutofit/>
          </a:bodyPr>
          <a:lstStyle>
            <a:lvl1pPr marL="0" marR="0" lvl="0" indent="0" algn="l" rtl="0">
              <a:lnSpc>
                <a:spcPct val="100000"/>
              </a:lnSpc>
              <a:spcBef>
                <a:spcPts val="0"/>
              </a:spcBef>
              <a:spcAft>
                <a:spcPts val="0"/>
              </a:spcAft>
              <a:buClr>
                <a:schemeClr val="lt1"/>
              </a:buClr>
              <a:buSzPts val="1100"/>
              <a:buFont typeface="Arial"/>
              <a:buNone/>
              <a:defRPr sz="2400" b="0" i="0" u="none" strike="noStrike" cap="none">
                <a:solidFill>
                  <a:schemeClr val="lt1"/>
                </a:solidFill>
                <a:latin typeface="Source Sans Pro"/>
                <a:ea typeface="Source Sans Pro"/>
                <a:cs typeface="Source Sans Pro"/>
                <a:sym typeface="Source Sans Pro"/>
              </a:defRPr>
            </a:lvl1pPr>
            <a:lvl2pPr marL="457200" marR="0" lvl="1" indent="0" algn="ctr" rtl="0">
              <a:lnSpc>
                <a:spcPct val="100000"/>
              </a:lnSpc>
              <a:spcBef>
                <a:spcPts val="400"/>
              </a:spcBef>
              <a:spcAft>
                <a:spcPts val="0"/>
              </a:spcAft>
              <a:buClr>
                <a:srgbClr val="888888"/>
              </a:buClr>
              <a:buSzPts val="1100"/>
              <a:buFont typeface="Arial"/>
              <a:buNone/>
              <a:defRPr sz="2000" b="0" i="0" u="none" strike="noStrike" cap="none">
                <a:solidFill>
                  <a:srgbClr val="888888"/>
                </a:solidFill>
                <a:latin typeface="Source Sans Pro"/>
                <a:ea typeface="Source Sans Pro"/>
                <a:cs typeface="Source Sans Pro"/>
                <a:sym typeface="Source Sans Pro"/>
              </a:defRPr>
            </a:lvl2pPr>
            <a:lvl3pPr marL="914400" marR="0" lvl="2" indent="0" algn="ctr" rtl="0">
              <a:lnSpc>
                <a:spcPct val="100000"/>
              </a:lnSpc>
              <a:spcBef>
                <a:spcPts val="360"/>
              </a:spcBef>
              <a:spcAft>
                <a:spcPts val="0"/>
              </a:spcAft>
              <a:buClr>
                <a:srgbClr val="888888"/>
              </a:buClr>
              <a:buSzPts val="1100"/>
              <a:buFont typeface="Merriweather Sans"/>
              <a:buNone/>
              <a:defRPr sz="1800" b="0" i="0" u="none" strike="noStrike" cap="none">
                <a:solidFill>
                  <a:srgbClr val="888888"/>
                </a:solidFill>
                <a:latin typeface="Source Sans Pro"/>
                <a:ea typeface="Source Sans Pro"/>
                <a:cs typeface="Source Sans Pro"/>
                <a:sym typeface="Source Sans Pro"/>
              </a:defRPr>
            </a:lvl3pPr>
            <a:lvl4pPr marL="1371600" marR="0" lvl="3" indent="0" algn="ctr" rtl="0">
              <a:lnSpc>
                <a:spcPct val="100000"/>
              </a:lnSpc>
              <a:spcBef>
                <a:spcPts val="360"/>
              </a:spcBef>
              <a:spcAft>
                <a:spcPts val="0"/>
              </a:spcAft>
              <a:buClr>
                <a:srgbClr val="888888"/>
              </a:buClr>
              <a:buSzPts val="1100"/>
              <a:buFont typeface="Arial"/>
              <a:buNone/>
              <a:defRPr sz="1800" b="0" i="0" u="none" strike="noStrike" cap="none">
                <a:solidFill>
                  <a:srgbClr val="888888"/>
                </a:solidFill>
                <a:latin typeface="Source Sans Pro"/>
                <a:ea typeface="Source Sans Pro"/>
                <a:cs typeface="Source Sans Pro"/>
                <a:sym typeface="Source Sans Pro"/>
              </a:defRPr>
            </a:lvl4pPr>
            <a:lvl5pPr marL="1828800" marR="0" lvl="4" indent="0" algn="ctr" rtl="0">
              <a:lnSpc>
                <a:spcPct val="100000"/>
              </a:lnSpc>
              <a:spcBef>
                <a:spcPts val="320"/>
              </a:spcBef>
              <a:spcAft>
                <a:spcPts val="0"/>
              </a:spcAft>
              <a:buClr>
                <a:srgbClr val="888888"/>
              </a:buClr>
              <a:buSzPts val="1100"/>
              <a:buFont typeface="Merriweather Sans"/>
              <a:buNone/>
              <a:defRPr sz="1600" b="0" i="0" u="none" strike="noStrike" cap="none">
                <a:solidFill>
                  <a:srgbClr val="888888"/>
                </a:solidFill>
                <a:latin typeface="Source Sans Pro"/>
                <a:ea typeface="Source Sans Pro"/>
                <a:cs typeface="Source Sans Pro"/>
                <a:sym typeface="Source Sans Pro"/>
              </a:defRPr>
            </a:lvl5pPr>
            <a:lvl6pPr marL="2286000" marR="0" lvl="5" indent="0" algn="ctr" rtl="0">
              <a:spcBef>
                <a:spcPts val="400"/>
              </a:spcBef>
              <a:spcAft>
                <a:spcPts val="0"/>
              </a:spcAft>
              <a:buClr>
                <a:srgbClr val="888888"/>
              </a:buClr>
              <a:buSzPts val="1100"/>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spcAft>
                <a:spcPts val="0"/>
              </a:spcAft>
              <a:buClr>
                <a:srgbClr val="888888"/>
              </a:buClr>
              <a:buSzPts val="1100"/>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spcAft>
                <a:spcPts val="0"/>
              </a:spcAft>
              <a:buClr>
                <a:srgbClr val="888888"/>
              </a:buClr>
              <a:buSzPts val="1100"/>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spcAft>
                <a:spcPts val="0"/>
              </a:spcAft>
              <a:buClr>
                <a:srgbClr val="888888"/>
              </a:buClr>
              <a:buSzPts val="11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60" name="Google Shape;160;p30"/>
          <p:cNvSpPr txBox="1">
            <a:spLocks noGrp="1"/>
          </p:cNvSpPr>
          <p:nvPr>
            <p:ph type="body" idx="2"/>
          </p:nvPr>
        </p:nvSpPr>
        <p:spPr>
          <a:xfrm>
            <a:off x="687742" y="4563527"/>
            <a:ext cx="6446700" cy="443400"/>
          </a:xfrm>
          <a:prstGeom prst="rect">
            <a:avLst/>
          </a:prstGeom>
          <a:noFill/>
          <a:ln>
            <a:noFill/>
          </a:ln>
        </p:spPr>
        <p:txBody>
          <a:bodyPr spcFirstLastPara="1" wrap="square" lIns="0" tIns="34275" rIns="0" bIns="34275" anchor="t" anchorCtr="0">
            <a:noAutofit/>
          </a:bodyPr>
          <a:lstStyle>
            <a:lvl1pPr marL="457200" marR="0" lvl="0" indent="-228600" algn="l" rtl="0">
              <a:lnSpc>
                <a:spcPct val="100000"/>
              </a:lnSpc>
              <a:spcBef>
                <a:spcPts val="280"/>
              </a:spcBef>
              <a:spcAft>
                <a:spcPts val="0"/>
              </a:spcAft>
              <a:buClr>
                <a:schemeClr val="lt1"/>
              </a:buClr>
              <a:buSzPts val="1100"/>
              <a:buFont typeface="Arial"/>
              <a:buNone/>
              <a:defRPr sz="1400" b="0" i="0" u="none" strike="noStrike" cap="none">
                <a:solidFill>
                  <a:schemeClr val="lt1"/>
                </a:solidFill>
                <a:latin typeface="Source Sans Pro"/>
                <a:ea typeface="Source Sans Pro"/>
                <a:cs typeface="Source Sans Pro"/>
                <a:sym typeface="Source Sans Pro"/>
              </a:defRPr>
            </a:lvl1pPr>
            <a:lvl2pPr marL="914400" marR="0" lvl="1" indent="-342900" algn="l" rtl="0">
              <a:lnSpc>
                <a:spcPct val="100000"/>
              </a:lnSpc>
              <a:spcBef>
                <a:spcPts val="400"/>
              </a:spcBef>
              <a:spcAft>
                <a:spcPts val="0"/>
              </a:spcAft>
              <a:buClr>
                <a:schemeClr val="lt1"/>
              </a:buClr>
              <a:buSzPts val="1800"/>
              <a:buFont typeface="Arial"/>
              <a:buChar char="•"/>
              <a:defRPr sz="2000" b="0" i="0" u="none" strike="noStrike" cap="none">
                <a:solidFill>
                  <a:schemeClr val="lt1"/>
                </a:solidFill>
                <a:latin typeface="Source Sans Pro"/>
                <a:ea typeface="Source Sans Pro"/>
                <a:cs typeface="Source Sans Pro"/>
                <a:sym typeface="Source Sans Pro"/>
              </a:defRPr>
            </a:lvl2pPr>
            <a:lvl3pPr marL="1371600" marR="0" lvl="2" indent="-320039" algn="l" rtl="0">
              <a:lnSpc>
                <a:spcPct val="100000"/>
              </a:lnSpc>
              <a:spcBef>
                <a:spcPts val="360"/>
              </a:spcBef>
              <a:spcAft>
                <a:spcPts val="0"/>
              </a:spcAft>
              <a:buClr>
                <a:schemeClr val="lt1"/>
              </a:buClr>
              <a:buSzPts val="1440"/>
              <a:buFont typeface="Merriweather Sans"/>
              <a:buChar char="–"/>
              <a:defRPr sz="1800" b="0" i="0" u="none" strike="noStrike" cap="none">
                <a:solidFill>
                  <a:schemeClr val="lt1"/>
                </a:solidFill>
                <a:latin typeface="Source Sans Pro"/>
                <a:ea typeface="Source Sans Pro"/>
                <a:cs typeface="Source Sans Pro"/>
                <a:sym typeface="Source Sans Pro"/>
              </a:defRPr>
            </a:lvl3pPr>
            <a:lvl4pPr marL="1828800" marR="0" lvl="3" indent="-331469" algn="l" rtl="0">
              <a:lnSpc>
                <a:spcPct val="100000"/>
              </a:lnSpc>
              <a:spcBef>
                <a:spcPts val="360"/>
              </a:spcBef>
              <a:spcAft>
                <a:spcPts val="0"/>
              </a:spcAft>
              <a:buClr>
                <a:schemeClr val="lt1"/>
              </a:buClr>
              <a:buSzPts val="1620"/>
              <a:buFont typeface="Arial"/>
              <a:buChar char="•"/>
              <a:defRPr sz="1800" b="0" i="0" u="none" strike="noStrike" cap="none">
                <a:solidFill>
                  <a:schemeClr val="lt1"/>
                </a:solidFill>
                <a:latin typeface="Source Sans Pro"/>
                <a:ea typeface="Source Sans Pro"/>
                <a:cs typeface="Source Sans Pro"/>
                <a:sym typeface="Source Sans Pro"/>
              </a:defRPr>
            </a:lvl4pPr>
            <a:lvl5pPr marL="2286000" marR="0" lvl="4" indent="-309879" algn="l" rtl="0">
              <a:lnSpc>
                <a:spcPct val="100000"/>
              </a:lnSpc>
              <a:spcBef>
                <a:spcPts val="320"/>
              </a:spcBef>
              <a:spcAft>
                <a:spcPts val="0"/>
              </a:spcAft>
              <a:buClr>
                <a:schemeClr val="lt1"/>
              </a:buClr>
              <a:buSzPts val="1280"/>
              <a:buFont typeface="Merriweather Sans"/>
              <a:buChar char="–"/>
              <a:defRPr sz="1600" b="0" i="0" u="none" strike="noStrike" cap="none">
                <a:solidFill>
                  <a:schemeClr val="lt1"/>
                </a:solidFill>
                <a:latin typeface="Source Sans Pro"/>
                <a:ea typeface="Source Sans Pro"/>
                <a:cs typeface="Source Sans Pro"/>
                <a:sym typeface="Source Sans Pro"/>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bg>
      <p:bgPr>
        <a:solidFill>
          <a:schemeClr val="accent2"/>
        </a:solidFill>
        <a:effectLst/>
      </p:bgPr>
    </p:bg>
    <p:spTree>
      <p:nvGrpSpPr>
        <p:cNvPr id="1" name="Shape 18"/>
        <p:cNvGrpSpPr/>
        <p:nvPr/>
      </p:nvGrpSpPr>
      <p:grpSpPr>
        <a:xfrm>
          <a:off x="0" y="0"/>
          <a:ext cx="0" cy="0"/>
          <a:chOff x="0" y="0"/>
          <a:chExt cx="0" cy="0"/>
        </a:xfrm>
      </p:grpSpPr>
      <p:pic>
        <p:nvPicPr>
          <p:cNvPr id="19" name="Google Shape;19;p4" descr="A picture containing person, black, holding, whit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20" name="Google Shape;20;p4"/>
          <p:cNvSpPr txBox="1">
            <a:spLocks noGrp="1"/>
          </p:cNvSpPr>
          <p:nvPr>
            <p:ph type="ctrTitle"/>
          </p:nvPr>
        </p:nvSpPr>
        <p:spPr>
          <a:xfrm>
            <a:off x="345735" y="841772"/>
            <a:ext cx="6858000" cy="1790700"/>
          </a:xfrm>
          <a:prstGeom prst="rect">
            <a:avLst/>
          </a:prstGeom>
          <a:noFill/>
          <a:ln>
            <a:noFill/>
          </a:ln>
        </p:spPr>
        <p:txBody>
          <a:bodyPr spcFirstLastPara="1" wrap="square" lIns="0" tIns="34275" rIns="0" bIns="34275" anchor="b" anchorCtr="0">
            <a:noAutofit/>
          </a:bodyPr>
          <a:lstStyle>
            <a:lvl1pPr lvl="0" algn="l">
              <a:lnSpc>
                <a:spcPct val="90000"/>
              </a:lnSpc>
              <a:spcBef>
                <a:spcPts val="0"/>
              </a:spcBef>
              <a:spcAft>
                <a:spcPts val="0"/>
              </a:spcAft>
              <a:buClr>
                <a:schemeClr val="lt1"/>
              </a:buClr>
              <a:buSzPts val="4500"/>
              <a:buFont typeface="Barlow"/>
              <a:buNone/>
              <a:defRPr sz="4500">
                <a:solidFill>
                  <a:schemeClr val="lt1"/>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1" name="Google Shape;21;p4"/>
          <p:cNvSpPr txBox="1">
            <a:spLocks noGrp="1"/>
          </p:cNvSpPr>
          <p:nvPr>
            <p:ph type="subTitle" idx="1"/>
          </p:nvPr>
        </p:nvSpPr>
        <p:spPr>
          <a:xfrm>
            <a:off x="345735" y="2701528"/>
            <a:ext cx="6858000" cy="1241821"/>
          </a:xfrm>
          <a:prstGeom prst="rect">
            <a:avLst/>
          </a:prstGeom>
          <a:noFill/>
          <a:ln>
            <a:noFill/>
          </a:ln>
        </p:spPr>
        <p:txBody>
          <a:bodyPr spcFirstLastPara="1" wrap="square" lIns="0" tIns="34275" rIns="0" bIns="34275" anchor="t" anchorCtr="0">
            <a:noAutofit/>
          </a:bodyPr>
          <a:lstStyle>
            <a:lvl1pPr lvl="0" algn="l">
              <a:lnSpc>
                <a:spcPct val="90000"/>
              </a:lnSpc>
              <a:spcBef>
                <a:spcPts val="800"/>
              </a:spcBef>
              <a:spcAft>
                <a:spcPts val="0"/>
              </a:spcAft>
              <a:buSzPts val="1400"/>
              <a:buNone/>
              <a:defRPr sz="1800">
                <a:solidFill>
                  <a:schemeClr val="lt1"/>
                </a:solidFill>
              </a:defRPr>
            </a:lvl1pPr>
            <a:lvl2pPr lvl="1" algn="ctr">
              <a:lnSpc>
                <a:spcPct val="90000"/>
              </a:lnSpc>
              <a:spcBef>
                <a:spcPts val="400"/>
              </a:spcBef>
              <a:spcAft>
                <a:spcPts val="0"/>
              </a:spcAft>
              <a:buSzPts val="1100"/>
              <a:buNone/>
              <a:defRPr sz="1500"/>
            </a:lvl2pPr>
            <a:lvl3pPr lvl="2" algn="ctr">
              <a:lnSpc>
                <a:spcPct val="90000"/>
              </a:lnSpc>
              <a:spcBef>
                <a:spcPts val="400"/>
              </a:spcBef>
              <a:spcAft>
                <a:spcPts val="0"/>
              </a:spcAft>
              <a:buSzPts val="1000"/>
              <a:buNone/>
              <a:defRPr sz="1400"/>
            </a:lvl3pPr>
            <a:lvl4pPr lvl="3" algn="ctr">
              <a:lnSpc>
                <a:spcPct val="90000"/>
              </a:lnSpc>
              <a:spcBef>
                <a:spcPts val="400"/>
              </a:spcBef>
              <a:spcAft>
                <a:spcPts val="0"/>
              </a:spcAft>
              <a:buSzPts val="900"/>
              <a:buNone/>
              <a:defRPr sz="1200"/>
            </a:lvl4pPr>
            <a:lvl5pPr lvl="4" algn="ctr">
              <a:lnSpc>
                <a:spcPct val="90000"/>
              </a:lnSpc>
              <a:spcBef>
                <a:spcPts val="400"/>
              </a:spcBef>
              <a:spcAft>
                <a:spcPts val="0"/>
              </a:spcAft>
              <a:buSzPts val="9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a:endParaRPr/>
          </a:p>
        </p:txBody>
      </p:sp>
      <p:pic>
        <p:nvPicPr>
          <p:cNvPr id="22" name="Google Shape;22;p4"/>
          <p:cNvPicPr preferRelativeResize="0"/>
          <p:nvPr/>
        </p:nvPicPr>
        <p:blipFill rotWithShape="1">
          <a:blip r:embed="rId3">
            <a:alphaModFix/>
          </a:blip>
          <a:srcRect/>
          <a:stretch/>
        </p:blipFill>
        <p:spPr>
          <a:xfrm>
            <a:off x="356616" y="4761292"/>
            <a:ext cx="1001268" cy="15750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61"/>
        <p:cNvGrpSpPr/>
        <p:nvPr/>
      </p:nvGrpSpPr>
      <p:grpSpPr>
        <a:xfrm>
          <a:off x="0" y="0"/>
          <a:ext cx="0" cy="0"/>
          <a:chOff x="0" y="0"/>
          <a:chExt cx="0" cy="0"/>
        </a:xfrm>
      </p:grpSpPr>
      <p:sp>
        <p:nvSpPr>
          <p:cNvPr id="162" name="Google Shape;162;p31"/>
          <p:cNvSpPr txBox="1">
            <a:spLocks noGrp="1"/>
          </p:cNvSpPr>
          <p:nvPr>
            <p:ph type="title"/>
          </p:nvPr>
        </p:nvSpPr>
        <p:spPr>
          <a:xfrm>
            <a:off x="381005" y="534604"/>
            <a:ext cx="8378400" cy="5643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chemeClr val="lt1"/>
              </a:buClr>
              <a:buSzPts val="4000"/>
              <a:buFont typeface="Source Sans Pro"/>
              <a:buNone/>
              <a:defRPr sz="4000" b="0" i="0" u="none" strike="noStrike" cap="none">
                <a:solidFill>
                  <a:schemeClr val="dk1"/>
                </a:solidFill>
                <a:latin typeface="Source Sans Pro"/>
                <a:ea typeface="Source Sans Pro"/>
                <a:cs typeface="Source Sans Pro"/>
                <a:sym typeface="Source Sans Pro"/>
              </a:defRPr>
            </a:lvl1pPr>
            <a:lvl2pPr marR="0" lvl="1"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9pPr>
          </a:lstStyle>
          <a:p>
            <a:endParaRPr/>
          </a:p>
        </p:txBody>
      </p:sp>
      <p:sp>
        <p:nvSpPr>
          <p:cNvPr id="163" name="Google Shape;163;p31"/>
          <p:cNvSpPr txBox="1">
            <a:spLocks noGrp="1"/>
          </p:cNvSpPr>
          <p:nvPr>
            <p:ph type="body" idx="1"/>
          </p:nvPr>
        </p:nvSpPr>
        <p:spPr>
          <a:xfrm>
            <a:off x="381005" y="1146576"/>
            <a:ext cx="8378400" cy="3623100"/>
          </a:xfrm>
          <a:prstGeom prst="rect">
            <a:avLst/>
          </a:prstGeom>
          <a:noFill/>
          <a:ln>
            <a:noFill/>
          </a:ln>
        </p:spPr>
        <p:txBody>
          <a:bodyPr spcFirstLastPara="1" wrap="square" lIns="91425" tIns="91425" rIns="91425" bIns="91425" anchor="t" anchorCtr="0">
            <a:noAutofit/>
          </a:bodyPr>
          <a:lstStyle>
            <a:lvl1pPr marL="457200" marR="0" lvl="0" indent="-368300" algn="l" rtl="0">
              <a:lnSpc>
                <a:spcPct val="140000"/>
              </a:lnSpc>
              <a:spcBef>
                <a:spcPts val="0"/>
              </a:spcBef>
              <a:spcAft>
                <a:spcPts val="0"/>
              </a:spcAft>
              <a:buClr>
                <a:schemeClr val="lt1"/>
              </a:buClr>
              <a:buSzPts val="2200"/>
              <a:buFont typeface="Arial"/>
              <a:buChar char="•"/>
              <a:defRPr sz="1500" b="0" i="0" u="none" strike="noStrike" cap="none">
                <a:solidFill>
                  <a:schemeClr val="lt1"/>
                </a:solidFill>
                <a:latin typeface="Source Sans Pro"/>
                <a:ea typeface="Source Sans Pro"/>
                <a:cs typeface="Source Sans Pro"/>
                <a:sym typeface="Source Sans Pro"/>
              </a:defRPr>
            </a:lvl1pPr>
            <a:lvl2pPr marL="914400" marR="0" lvl="1" indent="-342900" algn="l" rtl="0">
              <a:lnSpc>
                <a:spcPct val="140000"/>
              </a:lnSpc>
              <a:spcBef>
                <a:spcPts val="0"/>
              </a:spcBef>
              <a:spcAft>
                <a:spcPts val="0"/>
              </a:spcAft>
              <a:buClr>
                <a:schemeClr val="lt1"/>
              </a:buClr>
              <a:buSzPts val="1800"/>
              <a:buFont typeface="Arial"/>
              <a:buChar char="•"/>
              <a:defRPr sz="1500" b="0" i="0" u="none" strike="noStrike" cap="none">
                <a:solidFill>
                  <a:schemeClr val="lt1"/>
                </a:solidFill>
                <a:latin typeface="Source Sans Pro"/>
                <a:ea typeface="Source Sans Pro"/>
                <a:cs typeface="Source Sans Pro"/>
                <a:sym typeface="Source Sans Pro"/>
              </a:defRPr>
            </a:lvl2pPr>
            <a:lvl3pPr marL="1371600" marR="0" lvl="2" indent="-300037" algn="l" rtl="0">
              <a:lnSpc>
                <a:spcPct val="140000"/>
              </a:lnSpc>
              <a:spcBef>
                <a:spcPts val="0"/>
              </a:spcBef>
              <a:spcAft>
                <a:spcPts val="0"/>
              </a:spcAft>
              <a:buClr>
                <a:schemeClr val="dk1"/>
              </a:buClr>
              <a:buSzPts val="1125"/>
              <a:buFont typeface="Noto Sans Symbols"/>
              <a:buChar char="■"/>
              <a:defRPr sz="1500" b="0" i="0" u="none" strike="noStrike" cap="none">
                <a:solidFill>
                  <a:schemeClr val="lt1"/>
                </a:solidFill>
                <a:latin typeface="Source Sans Pro"/>
                <a:ea typeface="Source Sans Pro"/>
                <a:cs typeface="Source Sans Pro"/>
                <a:sym typeface="Source Sans Pro"/>
              </a:defRPr>
            </a:lvl3pPr>
            <a:lvl4pPr marL="1828800" marR="0" lvl="3" indent="-300037" algn="l" rtl="0">
              <a:lnSpc>
                <a:spcPct val="140000"/>
              </a:lnSpc>
              <a:spcBef>
                <a:spcPts val="0"/>
              </a:spcBef>
              <a:spcAft>
                <a:spcPts val="0"/>
              </a:spcAft>
              <a:buClr>
                <a:schemeClr val="dk1"/>
              </a:buClr>
              <a:buSzPts val="1125"/>
              <a:buFont typeface="Noto Sans Symbols"/>
              <a:buChar char="■"/>
              <a:defRPr sz="1500" b="0" i="0" u="none" strike="noStrike" cap="none">
                <a:solidFill>
                  <a:schemeClr val="lt1"/>
                </a:solidFill>
                <a:latin typeface="Source Sans Pro"/>
                <a:ea typeface="Source Sans Pro"/>
                <a:cs typeface="Source Sans Pro"/>
                <a:sym typeface="Source Sans Pro"/>
              </a:defRPr>
            </a:lvl4pPr>
            <a:lvl5pPr marL="2286000" marR="0" lvl="4" indent="-296465" algn="l" rtl="0">
              <a:lnSpc>
                <a:spcPct val="140000"/>
              </a:lnSpc>
              <a:spcBef>
                <a:spcPts val="0"/>
              </a:spcBef>
              <a:spcAft>
                <a:spcPts val="0"/>
              </a:spcAft>
              <a:buClr>
                <a:schemeClr val="dk1"/>
              </a:buClr>
              <a:buSzPts val="1069"/>
              <a:buFont typeface="Noto Sans Symbols"/>
              <a:buChar char="■"/>
              <a:defRPr sz="1425" b="0" i="0" u="none" strike="noStrike" cap="none">
                <a:solidFill>
                  <a:schemeClr val="lt1"/>
                </a:solidFill>
                <a:latin typeface="Source Sans Pro"/>
                <a:ea typeface="Source Sans Pro"/>
                <a:cs typeface="Source Sans Pro"/>
                <a:sym typeface="Source Sans Pro"/>
              </a:defRPr>
            </a:lvl5pPr>
            <a:lvl6pPr marL="2743200" marR="0" lvl="5" indent="-282178" algn="l" rtl="0">
              <a:lnSpc>
                <a:spcPct val="140000"/>
              </a:lnSpc>
              <a:spcBef>
                <a:spcPts val="400"/>
              </a:spcBef>
              <a:spcAft>
                <a:spcPts val="0"/>
              </a:spcAft>
              <a:buClr>
                <a:schemeClr val="dk1"/>
              </a:buClr>
              <a:buSzPts val="844"/>
              <a:buFont typeface="Noto Sans Symbols"/>
              <a:buChar char="■"/>
              <a:defRPr sz="1125"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64" name="Google Shape;164;p31" descr="Rectangle 4"/>
          <p:cNvSpPr txBox="1">
            <a:spLocks noGrp="1"/>
          </p:cNvSpPr>
          <p:nvPr>
            <p:ph type="dt" idx="10"/>
          </p:nvPr>
        </p:nvSpPr>
        <p:spPr>
          <a:xfrm>
            <a:off x="7252758" y="4851901"/>
            <a:ext cx="1080000" cy="178200"/>
          </a:xfrm>
          <a:prstGeom prst="rect">
            <a:avLst/>
          </a:prstGeom>
          <a:noFill/>
          <a:ln>
            <a:noFill/>
          </a:ln>
        </p:spPr>
        <p:txBody>
          <a:bodyPr spcFirstLastPara="1" wrap="square" lIns="0" tIns="0" rIns="0" bIns="45700" anchor="t" anchorCtr="0">
            <a:noAutofit/>
          </a:bodyPr>
          <a:lstStyle>
            <a:lvl1pPr marR="0" lvl="0" algn="ctr" rtl="0">
              <a:lnSpc>
                <a:spcPct val="100000"/>
              </a:lnSpc>
              <a:spcBef>
                <a:spcPts val="0"/>
              </a:spcBef>
              <a:spcAft>
                <a:spcPts val="0"/>
              </a:spcAft>
              <a:buSzPts val="1400"/>
              <a:buNone/>
              <a:defRPr sz="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65" name="Google Shape;165;p31" descr="Rectangle 6"/>
          <p:cNvSpPr txBox="1">
            <a:spLocks noGrp="1"/>
          </p:cNvSpPr>
          <p:nvPr>
            <p:ph type="sldNum" idx="12"/>
          </p:nvPr>
        </p:nvSpPr>
        <p:spPr>
          <a:xfrm>
            <a:off x="8493136" y="4851900"/>
            <a:ext cx="266700" cy="178200"/>
          </a:xfrm>
          <a:prstGeom prst="rect">
            <a:avLst/>
          </a:prstGeom>
          <a:noFill/>
          <a:ln>
            <a:noFill/>
          </a:ln>
        </p:spPr>
        <p:txBody>
          <a:bodyPr spcFirstLastPara="1" wrap="square" lIns="0" tIns="0" rIns="0" bIns="45700" anchor="t" anchorCtr="0">
            <a:noAutofit/>
          </a:bodyPr>
          <a:lstStyle>
            <a:lvl1pPr marL="0" marR="0" lvl="0" indent="0" algn="r" rtl="0">
              <a:lnSpc>
                <a:spcPct val="100000"/>
              </a:lnSpc>
              <a:spcBef>
                <a:spcPts val="0"/>
              </a:spcBef>
              <a:spcAft>
                <a:spcPts val="0"/>
              </a:spcAft>
              <a:buNone/>
              <a:defRPr sz="600" b="0" i="0" u="none" strike="noStrike" cap="none">
                <a:solidFill>
                  <a:srgbClr val="595959"/>
                </a:solidFill>
                <a:latin typeface="Arial"/>
                <a:ea typeface="Arial"/>
                <a:cs typeface="Arial"/>
                <a:sym typeface="Arial"/>
              </a:defRPr>
            </a:lvl1pPr>
            <a:lvl2pPr marL="0" marR="0" lvl="1" indent="0" algn="r" rtl="0">
              <a:lnSpc>
                <a:spcPct val="100000"/>
              </a:lnSpc>
              <a:spcBef>
                <a:spcPts val="0"/>
              </a:spcBef>
              <a:spcAft>
                <a:spcPts val="0"/>
              </a:spcAft>
              <a:buNone/>
              <a:defRPr sz="600" b="0" i="0" u="none" strike="noStrike" cap="none">
                <a:solidFill>
                  <a:srgbClr val="595959"/>
                </a:solidFill>
                <a:latin typeface="Arial"/>
                <a:ea typeface="Arial"/>
                <a:cs typeface="Arial"/>
                <a:sym typeface="Arial"/>
              </a:defRPr>
            </a:lvl2pPr>
            <a:lvl3pPr marL="0" marR="0" lvl="2" indent="0" algn="r" rtl="0">
              <a:lnSpc>
                <a:spcPct val="100000"/>
              </a:lnSpc>
              <a:spcBef>
                <a:spcPts val="0"/>
              </a:spcBef>
              <a:spcAft>
                <a:spcPts val="0"/>
              </a:spcAft>
              <a:buNone/>
              <a:defRPr sz="600" b="0" i="0" u="none" strike="noStrike" cap="none">
                <a:solidFill>
                  <a:srgbClr val="595959"/>
                </a:solidFill>
                <a:latin typeface="Arial"/>
                <a:ea typeface="Arial"/>
                <a:cs typeface="Arial"/>
                <a:sym typeface="Arial"/>
              </a:defRPr>
            </a:lvl3pPr>
            <a:lvl4pPr marL="0" marR="0" lvl="3" indent="0" algn="r" rtl="0">
              <a:lnSpc>
                <a:spcPct val="100000"/>
              </a:lnSpc>
              <a:spcBef>
                <a:spcPts val="0"/>
              </a:spcBef>
              <a:spcAft>
                <a:spcPts val="0"/>
              </a:spcAft>
              <a:buNone/>
              <a:defRPr sz="600" b="0" i="0" u="none" strike="noStrike" cap="none">
                <a:solidFill>
                  <a:srgbClr val="595959"/>
                </a:solidFill>
                <a:latin typeface="Arial"/>
                <a:ea typeface="Arial"/>
                <a:cs typeface="Arial"/>
                <a:sym typeface="Arial"/>
              </a:defRPr>
            </a:lvl4pPr>
            <a:lvl5pPr marL="0" marR="0" lvl="4" indent="0" algn="r" rtl="0">
              <a:lnSpc>
                <a:spcPct val="100000"/>
              </a:lnSpc>
              <a:spcBef>
                <a:spcPts val="0"/>
              </a:spcBef>
              <a:spcAft>
                <a:spcPts val="0"/>
              </a:spcAft>
              <a:buNone/>
              <a:defRPr sz="600" b="0" i="0" u="none" strike="noStrike" cap="none">
                <a:solidFill>
                  <a:srgbClr val="595959"/>
                </a:solidFill>
                <a:latin typeface="Arial"/>
                <a:ea typeface="Arial"/>
                <a:cs typeface="Arial"/>
                <a:sym typeface="Arial"/>
              </a:defRPr>
            </a:lvl5pPr>
            <a:lvl6pPr marL="0" marR="0" lvl="5" indent="0" algn="r" rtl="0">
              <a:lnSpc>
                <a:spcPct val="100000"/>
              </a:lnSpc>
              <a:spcBef>
                <a:spcPts val="0"/>
              </a:spcBef>
              <a:spcAft>
                <a:spcPts val="0"/>
              </a:spcAft>
              <a:buNone/>
              <a:defRPr sz="600" b="0" i="0" u="none" strike="noStrike" cap="none">
                <a:solidFill>
                  <a:srgbClr val="595959"/>
                </a:solidFill>
                <a:latin typeface="Arial"/>
                <a:ea typeface="Arial"/>
                <a:cs typeface="Arial"/>
                <a:sym typeface="Arial"/>
              </a:defRPr>
            </a:lvl6pPr>
            <a:lvl7pPr marL="0" marR="0" lvl="6" indent="0" algn="r" rtl="0">
              <a:lnSpc>
                <a:spcPct val="100000"/>
              </a:lnSpc>
              <a:spcBef>
                <a:spcPts val="0"/>
              </a:spcBef>
              <a:spcAft>
                <a:spcPts val="0"/>
              </a:spcAft>
              <a:buNone/>
              <a:defRPr sz="600" b="0" i="0" u="none" strike="noStrike" cap="none">
                <a:solidFill>
                  <a:srgbClr val="595959"/>
                </a:solidFill>
                <a:latin typeface="Arial"/>
                <a:ea typeface="Arial"/>
                <a:cs typeface="Arial"/>
                <a:sym typeface="Arial"/>
              </a:defRPr>
            </a:lvl7pPr>
            <a:lvl8pPr marL="0" marR="0" lvl="7" indent="0" algn="r" rtl="0">
              <a:lnSpc>
                <a:spcPct val="100000"/>
              </a:lnSpc>
              <a:spcBef>
                <a:spcPts val="0"/>
              </a:spcBef>
              <a:spcAft>
                <a:spcPts val="0"/>
              </a:spcAft>
              <a:buNone/>
              <a:defRPr sz="600" b="0" i="0" u="none" strike="noStrike" cap="none">
                <a:solidFill>
                  <a:srgbClr val="595959"/>
                </a:solidFill>
                <a:latin typeface="Arial"/>
                <a:ea typeface="Arial"/>
                <a:cs typeface="Arial"/>
                <a:sym typeface="Arial"/>
              </a:defRPr>
            </a:lvl8pPr>
            <a:lvl9pPr marL="0" marR="0" lvl="8" indent="0" algn="r" rtl="0">
              <a:lnSpc>
                <a:spcPct val="100000"/>
              </a:lnSpc>
              <a:spcBef>
                <a:spcPts val="0"/>
              </a:spcBef>
              <a:spcAft>
                <a:spcPts val="0"/>
              </a:spcAft>
              <a:buNone/>
              <a:defRPr sz="600" b="0" i="0" u="none" strike="noStrike" cap="none">
                <a:solidFill>
                  <a:srgbClr val="59595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166" name="Google Shape;166;p31"/>
          <p:cNvSpPr txBox="1">
            <a:spLocks noGrp="1"/>
          </p:cNvSpPr>
          <p:nvPr>
            <p:ph type="ftr" idx="11"/>
          </p:nvPr>
        </p:nvSpPr>
        <p:spPr>
          <a:xfrm>
            <a:off x="2907793" y="4851900"/>
            <a:ext cx="3326400" cy="178200"/>
          </a:xfrm>
          <a:prstGeom prst="rect">
            <a:avLst/>
          </a:prstGeom>
          <a:noFill/>
          <a:ln>
            <a:noFill/>
          </a:ln>
        </p:spPr>
        <p:txBody>
          <a:bodyPr spcFirstLastPara="1" wrap="square" lIns="0" tIns="0" rIns="0" bIns="45700" anchor="t" anchorCtr="0">
            <a:noAutofit/>
          </a:bodyPr>
          <a:lstStyle>
            <a:lvl1pPr marR="0" lvl="0" algn="l" rtl="0">
              <a:lnSpc>
                <a:spcPct val="100000"/>
              </a:lnSpc>
              <a:spcBef>
                <a:spcPts val="0"/>
              </a:spcBef>
              <a:spcAft>
                <a:spcPts val="0"/>
              </a:spcAft>
              <a:buSzPts val="1400"/>
              <a:buNone/>
              <a:defRPr sz="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orient="horz" pos="813">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p:cSld name="Two Content_1">
    <p:bg>
      <p:bgPr>
        <a:solidFill>
          <a:schemeClr val="dk1"/>
        </a:solidFill>
        <a:effectLst/>
      </p:bgPr>
    </p:bg>
    <p:spTree>
      <p:nvGrpSpPr>
        <p:cNvPr id="1" name="Shape 167"/>
        <p:cNvGrpSpPr/>
        <p:nvPr/>
      </p:nvGrpSpPr>
      <p:grpSpPr>
        <a:xfrm>
          <a:off x="0" y="0"/>
          <a:ext cx="0" cy="0"/>
          <a:chOff x="0" y="0"/>
          <a:chExt cx="0" cy="0"/>
        </a:xfrm>
      </p:grpSpPr>
      <p:sp>
        <p:nvSpPr>
          <p:cNvPr id="168" name="Google Shape;168;p32"/>
          <p:cNvSpPr txBox="1">
            <a:spLocks noGrp="1"/>
          </p:cNvSpPr>
          <p:nvPr>
            <p:ph type="title"/>
          </p:nvPr>
        </p:nvSpPr>
        <p:spPr>
          <a:xfrm>
            <a:off x="254760" y="206375"/>
            <a:ext cx="8560500" cy="8574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Source Sans Pro"/>
                <a:ea typeface="Source Sans Pro"/>
                <a:cs typeface="Source Sans Pro"/>
                <a:sym typeface="Source Sans Pro"/>
              </a:defRPr>
            </a:lvl1pPr>
            <a:lvl2pPr marR="0" lvl="1"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9pPr>
          </a:lstStyle>
          <a:p>
            <a:endParaRPr/>
          </a:p>
        </p:txBody>
      </p:sp>
      <p:pic>
        <p:nvPicPr>
          <p:cNvPr id="169" name="Google Shape;169;p32"/>
          <p:cNvPicPr preferRelativeResize="0"/>
          <p:nvPr/>
        </p:nvPicPr>
        <p:blipFill rotWithShape="1">
          <a:blip r:embed="rId2">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Slide 3">
  <p:cSld name="Title Slide_2">
    <p:bg>
      <p:bgPr>
        <a:blipFill>
          <a:blip r:embed="rId2">
            <a:alphaModFix/>
          </a:blip>
          <a:stretch>
            <a:fillRect/>
          </a:stretch>
        </a:blipFill>
        <a:effectLst/>
      </p:bgPr>
    </p:bg>
    <p:spTree>
      <p:nvGrpSpPr>
        <p:cNvPr id="1" name="Shape 170"/>
        <p:cNvGrpSpPr/>
        <p:nvPr/>
      </p:nvGrpSpPr>
      <p:grpSpPr>
        <a:xfrm>
          <a:off x="0" y="0"/>
          <a:ext cx="0" cy="0"/>
          <a:chOff x="0" y="0"/>
          <a:chExt cx="0" cy="0"/>
        </a:xfrm>
      </p:grpSpPr>
      <p:sp>
        <p:nvSpPr>
          <p:cNvPr id="171" name="Google Shape;171;p33"/>
          <p:cNvSpPr txBox="1">
            <a:spLocks noGrp="1"/>
          </p:cNvSpPr>
          <p:nvPr>
            <p:ph type="ctrTitle"/>
          </p:nvPr>
        </p:nvSpPr>
        <p:spPr>
          <a:xfrm>
            <a:off x="705556" y="1558774"/>
            <a:ext cx="8241000" cy="18633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SzPts val="3000"/>
              <a:buNone/>
              <a:defRPr sz="5400" b="0" i="0" u="none" strike="noStrike" cap="none">
                <a:solidFill>
                  <a:schemeClr val="lt1"/>
                </a:solidFill>
                <a:latin typeface="Source Sans Pro Light"/>
                <a:ea typeface="Source Sans Pro Light"/>
                <a:cs typeface="Source Sans Pro Light"/>
                <a:sym typeface="Source Sans Pro Light"/>
              </a:defRPr>
            </a:lvl1pPr>
            <a:lvl2pPr marR="0" lvl="1" algn="l" rtl="0">
              <a:spcBef>
                <a:spcPts val="0"/>
              </a:spcBef>
              <a:spcAft>
                <a:spcPts val="0"/>
              </a:spcAft>
              <a:buSzPts val="1100"/>
              <a:buNone/>
              <a:defRPr sz="4000" b="0" i="0" u="none" strike="noStrike" cap="none">
                <a:solidFill>
                  <a:schemeClr val="dk1"/>
                </a:solidFill>
                <a:latin typeface="Arial"/>
                <a:ea typeface="Arial"/>
                <a:cs typeface="Arial"/>
                <a:sym typeface="Arial"/>
              </a:defRPr>
            </a:lvl2pPr>
            <a:lvl3pPr marR="0" lvl="2" algn="l" rtl="0">
              <a:spcBef>
                <a:spcPts val="0"/>
              </a:spcBef>
              <a:spcAft>
                <a:spcPts val="0"/>
              </a:spcAft>
              <a:buSzPts val="1100"/>
              <a:buNone/>
              <a:defRPr sz="4000" b="0" i="0" u="none" strike="noStrike" cap="none">
                <a:solidFill>
                  <a:schemeClr val="dk1"/>
                </a:solidFill>
                <a:latin typeface="Arial"/>
                <a:ea typeface="Arial"/>
                <a:cs typeface="Arial"/>
                <a:sym typeface="Arial"/>
              </a:defRPr>
            </a:lvl3pPr>
            <a:lvl4pPr marR="0" lvl="3" algn="l" rtl="0">
              <a:spcBef>
                <a:spcPts val="0"/>
              </a:spcBef>
              <a:spcAft>
                <a:spcPts val="0"/>
              </a:spcAft>
              <a:buSzPts val="1100"/>
              <a:buNone/>
              <a:defRPr sz="4000" b="0" i="0" u="none" strike="noStrike" cap="none">
                <a:solidFill>
                  <a:schemeClr val="dk1"/>
                </a:solidFill>
                <a:latin typeface="Arial"/>
                <a:ea typeface="Arial"/>
                <a:cs typeface="Arial"/>
                <a:sym typeface="Arial"/>
              </a:defRPr>
            </a:lvl4pPr>
            <a:lvl5pPr marR="0" lvl="4" algn="l" rtl="0">
              <a:spcBef>
                <a:spcPts val="0"/>
              </a:spcBef>
              <a:spcAft>
                <a:spcPts val="0"/>
              </a:spcAft>
              <a:buSzPts val="1100"/>
              <a:buNone/>
              <a:defRPr sz="4000" b="0" i="0" u="none" strike="noStrike" cap="none">
                <a:solidFill>
                  <a:schemeClr val="dk1"/>
                </a:solidFill>
                <a:latin typeface="Arial"/>
                <a:ea typeface="Arial"/>
                <a:cs typeface="Arial"/>
                <a:sym typeface="Arial"/>
              </a:defRPr>
            </a:lvl5pPr>
            <a:lvl6pPr marR="0" lvl="5" algn="l" rtl="0">
              <a:spcBef>
                <a:spcPts val="0"/>
              </a:spcBef>
              <a:spcAft>
                <a:spcPts val="0"/>
              </a:spcAft>
              <a:buSzPts val="1100"/>
              <a:buNone/>
              <a:defRPr sz="4000" b="0" i="0" u="none" strike="noStrike" cap="none">
                <a:solidFill>
                  <a:schemeClr val="dk1"/>
                </a:solidFill>
                <a:latin typeface="Arial"/>
                <a:ea typeface="Arial"/>
                <a:cs typeface="Arial"/>
                <a:sym typeface="Arial"/>
              </a:defRPr>
            </a:lvl6pPr>
            <a:lvl7pPr marR="0" lvl="6" algn="l" rtl="0">
              <a:spcBef>
                <a:spcPts val="0"/>
              </a:spcBef>
              <a:spcAft>
                <a:spcPts val="0"/>
              </a:spcAft>
              <a:buSzPts val="1100"/>
              <a:buNone/>
              <a:defRPr sz="4000" b="0" i="0" u="none" strike="noStrike" cap="none">
                <a:solidFill>
                  <a:schemeClr val="dk1"/>
                </a:solidFill>
                <a:latin typeface="Arial"/>
                <a:ea typeface="Arial"/>
                <a:cs typeface="Arial"/>
                <a:sym typeface="Arial"/>
              </a:defRPr>
            </a:lvl7pPr>
            <a:lvl8pPr marR="0" lvl="7" algn="l" rtl="0">
              <a:spcBef>
                <a:spcPts val="0"/>
              </a:spcBef>
              <a:spcAft>
                <a:spcPts val="0"/>
              </a:spcAft>
              <a:buSzPts val="1100"/>
              <a:buNone/>
              <a:defRPr sz="4000" b="0" i="0" u="none" strike="noStrike" cap="none">
                <a:solidFill>
                  <a:schemeClr val="dk1"/>
                </a:solidFill>
                <a:latin typeface="Arial"/>
                <a:ea typeface="Arial"/>
                <a:cs typeface="Arial"/>
                <a:sym typeface="Arial"/>
              </a:defRPr>
            </a:lvl8pPr>
            <a:lvl9pPr marR="0" lvl="8" algn="l" rtl="0">
              <a:spcBef>
                <a:spcPts val="0"/>
              </a:spcBef>
              <a:spcAft>
                <a:spcPts val="0"/>
              </a:spcAft>
              <a:buSzPts val="1100"/>
              <a:buNone/>
              <a:defRPr sz="4000" b="0" i="0" u="none" strike="noStrike" cap="none">
                <a:solidFill>
                  <a:schemeClr val="dk1"/>
                </a:solidFill>
                <a:latin typeface="Arial"/>
                <a:ea typeface="Arial"/>
                <a:cs typeface="Arial"/>
                <a:sym typeface="Arial"/>
              </a:defRPr>
            </a:lvl9pPr>
          </a:lstStyle>
          <a:p>
            <a:endParaRPr/>
          </a:p>
        </p:txBody>
      </p:sp>
      <p:sp>
        <p:nvSpPr>
          <p:cNvPr id="172" name="Google Shape;172;p33"/>
          <p:cNvSpPr txBox="1">
            <a:spLocks noGrp="1"/>
          </p:cNvSpPr>
          <p:nvPr>
            <p:ph type="subTitle" idx="1"/>
          </p:nvPr>
        </p:nvSpPr>
        <p:spPr>
          <a:xfrm>
            <a:off x="689593" y="4176647"/>
            <a:ext cx="6400800" cy="4539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chemeClr val="lt1"/>
              </a:buClr>
              <a:buSzPts val="2160"/>
              <a:buFont typeface="Arial"/>
              <a:buNone/>
              <a:defRPr sz="2400" b="0" i="0" u="none" strike="noStrike" cap="none">
                <a:solidFill>
                  <a:schemeClr val="lt1"/>
                </a:solidFill>
                <a:latin typeface="Source Sans Pro"/>
                <a:ea typeface="Source Sans Pro"/>
                <a:cs typeface="Source Sans Pro"/>
                <a:sym typeface="Source Sans Pro"/>
              </a:defRPr>
            </a:lvl1pPr>
            <a:lvl2pPr marR="0" lvl="1" algn="ctr" rtl="0">
              <a:lnSpc>
                <a:spcPct val="100000"/>
              </a:lnSpc>
              <a:spcBef>
                <a:spcPts val="400"/>
              </a:spcBef>
              <a:spcAft>
                <a:spcPts val="0"/>
              </a:spcAft>
              <a:buClr>
                <a:srgbClr val="888888"/>
              </a:buClr>
              <a:buSzPts val="1800"/>
              <a:buFont typeface="Arial"/>
              <a:buNone/>
              <a:defRPr sz="2000" b="0" i="0" u="none" strike="noStrike" cap="none">
                <a:solidFill>
                  <a:srgbClr val="888888"/>
                </a:solidFill>
                <a:latin typeface="Source Sans Pro"/>
                <a:ea typeface="Source Sans Pro"/>
                <a:cs typeface="Source Sans Pro"/>
                <a:sym typeface="Source Sans Pro"/>
              </a:defRPr>
            </a:lvl2pPr>
            <a:lvl3pPr marR="0" lvl="2" algn="ctr" rtl="0">
              <a:lnSpc>
                <a:spcPct val="100000"/>
              </a:lnSpc>
              <a:spcBef>
                <a:spcPts val="360"/>
              </a:spcBef>
              <a:spcAft>
                <a:spcPts val="0"/>
              </a:spcAft>
              <a:buClr>
                <a:srgbClr val="888888"/>
              </a:buClr>
              <a:buSzPts val="1440"/>
              <a:buFont typeface="Merriweather Sans"/>
              <a:buNone/>
              <a:defRPr sz="1800" b="0" i="0" u="none" strike="noStrike" cap="none">
                <a:solidFill>
                  <a:srgbClr val="888888"/>
                </a:solidFill>
                <a:latin typeface="Source Sans Pro"/>
                <a:ea typeface="Source Sans Pro"/>
                <a:cs typeface="Source Sans Pro"/>
                <a:sym typeface="Source Sans Pro"/>
              </a:defRPr>
            </a:lvl3pPr>
            <a:lvl4pPr marR="0" lvl="3" algn="ctr" rtl="0">
              <a:lnSpc>
                <a:spcPct val="100000"/>
              </a:lnSpc>
              <a:spcBef>
                <a:spcPts val="360"/>
              </a:spcBef>
              <a:spcAft>
                <a:spcPts val="0"/>
              </a:spcAft>
              <a:buClr>
                <a:srgbClr val="888888"/>
              </a:buClr>
              <a:buSzPts val="1620"/>
              <a:buFont typeface="Arial"/>
              <a:buNone/>
              <a:defRPr sz="1800" b="0" i="0" u="none" strike="noStrike" cap="none">
                <a:solidFill>
                  <a:srgbClr val="888888"/>
                </a:solidFill>
                <a:latin typeface="Source Sans Pro"/>
                <a:ea typeface="Source Sans Pro"/>
                <a:cs typeface="Source Sans Pro"/>
                <a:sym typeface="Source Sans Pro"/>
              </a:defRPr>
            </a:lvl4pPr>
            <a:lvl5pPr marR="0" lvl="4" algn="ctr" rtl="0">
              <a:lnSpc>
                <a:spcPct val="100000"/>
              </a:lnSpc>
              <a:spcBef>
                <a:spcPts val="320"/>
              </a:spcBef>
              <a:spcAft>
                <a:spcPts val="0"/>
              </a:spcAft>
              <a:buClr>
                <a:srgbClr val="888888"/>
              </a:buClr>
              <a:buSzPts val="1280"/>
              <a:buFont typeface="Merriweather Sans"/>
              <a:buNone/>
              <a:defRPr sz="1600" b="0" i="0" u="none" strike="noStrike" cap="none">
                <a:solidFill>
                  <a:srgbClr val="888888"/>
                </a:solidFill>
                <a:latin typeface="Source Sans Pro"/>
                <a:ea typeface="Source Sans Pro"/>
                <a:cs typeface="Source Sans Pro"/>
                <a:sym typeface="Source Sans Pro"/>
              </a:defRPr>
            </a:lvl5pPr>
            <a:lvl6pPr marR="0" lvl="5"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R="0" lvl="6"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R="0" lvl="7"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R="0" lvl="8"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73" name="Google Shape;173;p33"/>
          <p:cNvSpPr txBox="1">
            <a:spLocks noGrp="1"/>
          </p:cNvSpPr>
          <p:nvPr>
            <p:ph type="body" idx="2"/>
          </p:nvPr>
        </p:nvSpPr>
        <p:spPr>
          <a:xfrm>
            <a:off x="687742" y="4563527"/>
            <a:ext cx="6446700" cy="4434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280"/>
              </a:spcBef>
              <a:spcAft>
                <a:spcPts val="0"/>
              </a:spcAft>
              <a:buClr>
                <a:schemeClr val="lt1"/>
              </a:buClr>
              <a:buSzPts val="1260"/>
              <a:buFont typeface="Arial"/>
              <a:buNone/>
              <a:defRPr sz="1400" b="0" i="0" u="none" strike="noStrike" cap="none">
                <a:solidFill>
                  <a:schemeClr val="lt1"/>
                </a:solidFill>
                <a:latin typeface="Source Sans Pro"/>
                <a:ea typeface="Source Sans Pro"/>
                <a:cs typeface="Source Sans Pro"/>
                <a:sym typeface="Source Sans Pro"/>
              </a:defRPr>
            </a:lvl1pPr>
            <a:lvl2pPr marL="914400" marR="0" lvl="1" indent="-342900" algn="l" rtl="0">
              <a:lnSpc>
                <a:spcPct val="100000"/>
              </a:lnSpc>
              <a:spcBef>
                <a:spcPts val="400"/>
              </a:spcBef>
              <a:spcAft>
                <a:spcPts val="0"/>
              </a:spcAft>
              <a:buClr>
                <a:schemeClr val="lt1"/>
              </a:buClr>
              <a:buSzPts val="1800"/>
              <a:buFont typeface="Arial"/>
              <a:buChar char="•"/>
              <a:defRPr sz="2000" b="0" i="0" u="none" strike="noStrike" cap="none">
                <a:solidFill>
                  <a:schemeClr val="lt1"/>
                </a:solidFill>
                <a:latin typeface="Source Sans Pro"/>
                <a:ea typeface="Source Sans Pro"/>
                <a:cs typeface="Source Sans Pro"/>
                <a:sym typeface="Source Sans Pro"/>
              </a:defRPr>
            </a:lvl2pPr>
            <a:lvl3pPr marL="1371600" marR="0" lvl="2" indent="-320039" algn="l" rtl="0">
              <a:lnSpc>
                <a:spcPct val="100000"/>
              </a:lnSpc>
              <a:spcBef>
                <a:spcPts val="360"/>
              </a:spcBef>
              <a:spcAft>
                <a:spcPts val="0"/>
              </a:spcAft>
              <a:buClr>
                <a:schemeClr val="lt1"/>
              </a:buClr>
              <a:buSzPts val="1440"/>
              <a:buFont typeface="Merriweather Sans"/>
              <a:buChar char="–"/>
              <a:defRPr sz="1800" b="0" i="0" u="none" strike="noStrike" cap="none">
                <a:solidFill>
                  <a:schemeClr val="lt1"/>
                </a:solidFill>
                <a:latin typeface="Source Sans Pro"/>
                <a:ea typeface="Source Sans Pro"/>
                <a:cs typeface="Source Sans Pro"/>
                <a:sym typeface="Source Sans Pro"/>
              </a:defRPr>
            </a:lvl3pPr>
            <a:lvl4pPr marL="1828800" marR="0" lvl="3" indent="-331469" algn="l" rtl="0">
              <a:lnSpc>
                <a:spcPct val="100000"/>
              </a:lnSpc>
              <a:spcBef>
                <a:spcPts val="360"/>
              </a:spcBef>
              <a:spcAft>
                <a:spcPts val="0"/>
              </a:spcAft>
              <a:buClr>
                <a:schemeClr val="lt1"/>
              </a:buClr>
              <a:buSzPts val="1620"/>
              <a:buFont typeface="Arial"/>
              <a:buChar char="•"/>
              <a:defRPr sz="1800" b="0" i="0" u="none" strike="noStrike" cap="none">
                <a:solidFill>
                  <a:schemeClr val="lt1"/>
                </a:solidFill>
                <a:latin typeface="Source Sans Pro"/>
                <a:ea typeface="Source Sans Pro"/>
                <a:cs typeface="Source Sans Pro"/>
                <a:sym typeface="Source Sans Pro"/>
              </a:defRPr>
            </a:lvl4pPr>
            <a:lvl5pPr marL="2286000" marR="0" lvl="4" indent="-309879" algn="l" rtl="0">
              <a:lnSpc>
                <a:spcPct val="100000"/>
              </a:lnSpc>
              <a:spcBef>
                <a:spcPts val="320"/>
              </a:spcBef>
              <a:spcAft>
                <a:spcPts val="0"/>
              </a:spcAft>
              <a:buClr>
                <a:schemeClr val="lt1"/>
              </a:buClr>
              <a:buSzPts val="1280"/>
              <a:buFont typeface="Merriweather Sans"/>
              <a:buChar char="–"/>
              <a:defRPr sz="1600" b="0" i="0" u="none" strike="noStrike" cap="none">
                <a:solidFill>
                  <a:schemeClr val="lt1"/>
                </a:solidFill>
                <a:latin typeface="Source Sans Pro"/>
                <a:ea typeface="Source Sans Pro"/>
                <a:cs typeface="Source Sans Pro"/>
                <a:sym typeface="Source Sans Pro"/>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ustom Layout">
  <p:cSld name="Custom Layout">
    <p:bg>
      <p:bgPr>
        <a:solidFill>
          <a:schemeClr val="dk1"/>
        </a:solidFill>
        <a:effectLst/>
      </p:bgPr>
    </p:bg>
    <p:spTree>
      <p:nvGrpSpPr>
        <p:cNvPr id="1" name="Shape 174"/>
        <p:cNvGrpSpPr/>
        <p:nvPr/>
      </p:nvGrpSpPr>
      <p:grpSpPr>
        <a:xfrm>
          <a:off x="0" y="0"/>
          <a:ext cx="0" cy="0"/>
          <a:chOff x="0" y="0"/>
          <a:chExt cx="0" cy="0"/>
        </a:xfrm>
      </p:grpSpPr>
      <p:sp>
        <p:nvSpPr>
          <p:cNvPr id="175" name="Google Shape;175;p34"/>
          <p:cNvSpPr txBox="1">
            <a:spLocks noGrp="1"/>
          </p:cNvSpPr>
          <p:nvPr>
            <p:ph type="body" idx="1"/>
          </p:nvPr>
        </p:nvSpPr>
        <p:spPr>
          <a:xfrm>
            <a:off x="363538" y="1589564"/>
            <a:ext cx="8399400" cy="1776000"/>
          </a:xfrm>
          <a:prstGeom prst="rect">
            <a:avLst/>
          </a:prstGeom>
          <a:noFill/>
          <a:ln>
            <a:noFill/>
          </a:ln>
        </p:spPr>
        <p:txBody>
          <a:bodyPr spcFirstLastPara="1" wrap="square" lIns="0" tIns="34275" rIns="0" bIns="34275" anchor="ctr" anchorCtr="0">
            <a:noAutofit/>
          </a:bodyPr>
          <a:lstStyle>
            <a:lvl1pPr marL="457200" marR="0" lvl="0" indent="-228600" algn="ctr" rtl="0">
              <a:lnSpc>
                <a:spcPct val="100000"/>
              </a:lnSpc>
              <a:spcBef>
                <a:spcPts val="1080"/>
              </a:spcBef>
              <a:spcAft>
                <a:spcPts val="0"/>
              </a:spcAft>
              <a:buClr>
                <a:schemeClr val="lt1"/>
              </a:buClr>
              <a:buSzPts val="4860"/>
              <a:buFont typeface="Arial"/>
              <a:buNone/>
              <a:defRPr sz="5400" b="0" i="0" u="none" strike="noStrike" cap="none">
                <a:solidFill>
                  <a:schemeClr val="lt1"/>
                </a:solidFill>
                <a:latin typeface="Source Sans Pro Light"/>
                <a:ea typeface="Source Sans Pro Light"/>
                <a:cs typeface="Source Sans Pro Light"/>
                <a:sym typeface="Source Sans Pro Light"/>
              </a:defRPr>
            </a:lvl1pPr>
            <a:lvl2pPr marL="914400" marR="0" lvl="1" indent="-228600" algn="l" rtl="0">
              <a:lnSpc>
                <a:spcPct val="100000"/>
              </a:lnSpc>
              <a:spcBef>
                <a:spcPts val="400"/>
              </a:spcBef>
              <a:spcAft>
                <a:spcPts val="0"/>
              </a:spcAft>
              <a:buClr>
                <a:schemeClr val="lt1"/>
              </a:buClr>
              <a:buSzPts val="1800"/>
              <a:buFont typeface="Arial"/>
              <a:buNone/>
              <a:defRPr sz="2000" b="0" i="0" u="none" strike="noStrike" cap="none">
                <a:solidFill>
                  <a:schemeClr val="lt1"/>
                </a:solidFill>
                <a:latin typeface="Source Sans Pro Light"/>
                <a:ea typeface="Source Sans Pro Light"/>
                <a:cs typeface="Source Sans Pro Light"/>
                <a:sym typeface="Source Sans Pro Light"/>
              </a:defRPr>
            </a:lvl2pPr>
            <a:lvl3pPr marL="1371600" marR="0" lvl="2" indent="-228600" algn="l" rtl="0">
              <a:lnSpc>
                <a:spcPct val="100000"/>
              </a:lnSpc>
              <a:spcBef>
                <a:spcPts val="360"/>
              </a:spcBef>
              <a:spcAft>
                <a:spcPts val="0"/>
              </a:spcAft>
              <a:buClr>
                <a:schemeClr val="lt1"/>
              </a:buClr>
              <a:buSzPts val="1440"/>
              <a:buFont typeface="Merriweather Sans"/>
              <a:buNone/>
              <a:defRPr sz="1800" b="0" i="0" u="none" strike="noStrike" cap="none">
                <a:solidFill>
                  <a:schemeClr val="lt1"/>
                </a:solidFill>
                <a:latin typeface="Source Sans Pro Light"/>
                <a:ea typeface="Source Sans Pro Light"/>
                <a:cs typeface="Source Sans Pro Light"/>
                <a:sym typeface="Source Sans Pro Light"/>
              </a:defRPr>
            </a:lvl3pPr>
            <a:lvl4pPr marL="1828800" marR="0" lvl="3" indent="-228600" algn="l" rtl="0">
              <a:lnSpc>
                <a:spcPct val="100000"/>
              </a:lnSpc>
              <a:spcBef>
                <a:spcPts val="360"/>
              </a:spcBef>
              <a:spcAft>
                <a:spcPts val="0"/>
              </a:spcAft>
              <a:buClr>
                <a:schemeClr val="lt1"/>
              </a:buClr>
              <a:buSzPts val="1620"/>
              <a:buFont typeface="Arial"/>
              <a:buNone/>
              <a:defRPr sz="1800" b="0" i="0" u="none" strike="noStrike" cap="none">
                <a:solidFill>
                  <a:schemeClr val="lt1"/>
                </a:solidFill>
                <a:latin typeface="Source Sans Pro Light"/>
                <a:ea typeface="Source Sans Pro Light"/>
                <a:cs typeface="Source Sans Pro Light"/>
                <a:sym typeface="Source Sans Pro Light"/>
              </a:defRPr>
            </a:lvl4pPr>
            <a:lvl5pPr marL="2286000" marR="0" lvl="4" indent="-228600" algn="l" rtl="0">
              <a:lnSpc>
                <a:spcPct val="100000"/>
              </a:lnSpc>
              <a:spcBef>
                <a:spcPts val="320"/>
              </a:spcBef>
              <a:spcAft>
                <a:spcPts val="0"/>
              </a:spcAft>
              <a:buClr>
                <a:schemeClr val="lt1"/>
              </a:buClr>
              <a:buSzPts val="1280"/>
              <a:buFont typeface="Merriweather Sans"/>
              <a:buNone/>
              <a:defRPr sz="1600" b="0" i="0" u="none" strike="noStrike" cap="none">
                <a:solidFill>
                  <a:schemeClr val="lt1"/>
                </a:solidFill>
                <a:latin typeface="Source Sans Pro Light"/>
                <a:ea typeface="Source Sans Pro Light"/>
                <a:cs typeface="Source Sans Pro Light"/>
                <a:sym typeface="Source Sans Pro Light"/>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pic>
        <p:nvPicPr>
          <p:cNvPr id="176" name="Google Shape;176;p34"/>
          <p:cNvPicPr preferRelativeResize="0"/>
          <p:nvPr/>
        </p:nvPicPr>
        <p:blipFill rotWithShape="1">
          <a:blip r:embed="rId2">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ustom Layout 1">
  <p:cSld name="Custom Layout_1">
    <p:bg>
      <p:bgPr>
        <a:solidFill>
          <a:schemeClr val="dk1"/>
        </a:solidFill>
        <a:effectLst/>
      </p:bgPr>
    </p:bg>
    <p:spTree>
      <p:nvGrpSpPr>
        <p:cNvPr id="1" name="Shape 177"/>
        <p:cNvGrpSpPr/>
        <p:nvPr/>
      </p:nvGrpSpPr>
      <p:grpSpPr>
        <a:xfrm>
          <a:off x="0" y="0"/>
          <a:ext cx="0" cy="0"/>
          <a:chOff x="0" y="0"/>
          <a:chExt cx="0" cy="0"/>
        </a:xfrm>
      </p:grpSpPr>
      <p:sp>
        <p:nvSpPr>
          <p:cNvPr id="178" name="Google Shape;178;p35"/>
          <p:cNvSpPr txBox="1">
            <a:spLocks noGrp="1"/>
          </p:cNvSpPr>
          <p:nvPr>
            <p:ph type="body" idx="1"/>
          </p:nvPr>
        </p:nvSpPr>
        <p:spPr>
          <a:xfrm>
            <a:off x="363538" y="1589564"/>
            <a:ext cx="8399400" cy="1776000"/>
          </a:xfrm>
          <a:prstGeom prst="rect">
            <a:avLst/>
          </a:prstGeom>
          <a:noFill/>
          <a:ln>
            <a:noFill/>
          </a:ln>
        </p:spPr>
        <p:txBody>
          <a:bodyPr spcFirstLastPara="1" wrap="square" lIns="91425" tIns="45700" rIns="91425" bIns="45700" anchor="ctr" anchorCtr="0">
            <a:noAutofit/>
          </a:bodyPr>
          <a:lstStyle>
            <a:lvl1pPr marL="457200" lvl="0" indent="-228600" algn="ctr" rtl="0">
              <a:lnSpc>
                <a:spcPct val="100000"/>
              </a:lnSpc>
              <a:spcBef>
                <a:spcPts val="1080"/>
              </a:spcBef>
              <a:spcAft>
                <a:spcPts val="0"/>
              </a:spcAft>
              <a:buClr>
                <a:schemeClr val="lt1"/>
              </a:buClr>
              <a:buSzPts val="4860"/>
              <a:buNone/>
              <a:defRPr sz="5400" b="0" i="0">
                <a:solidFill>
                  <a:schemeClr val="lt1"/>
                </a:solidFill>
                <a:latin typeface="Source Sans Pro Light"/>
                <a:ea typeface="Source Sans Pro Light"/>
                <a:cs typeface="Source Sans Pro Light"/>
                <a:sym typeface="Source Sans Pro Light"/>
              </a:defRPr>
            </a:lvl1pPr>
            <a:lvl2pPr marL="914400" lvl="1" indent="-228600" algn="l" rtl="0">
              <a:lnSpc>
                <a:spcPct val="100000"/>
              </a:lnSpc>
              <a:spcBef>
                <a:spcPts val="400"/>
              </a:spcBef>
              <a:spcAft>
                <a:spcPts val="0"/>
              </a:spcAft>
              <a:buClr>
                <a:schemeClr val="lt1"/>
              </a:buClr>
              <a:buSzPts val="1800"/>
              <a:buNone/>
              <a:defRPr b="0" i="0">
                <a:latin typeface="Source Sans Pro Light"/>
                <a:ea typeface="Source Sans Pro Light"/>
                <a:cs typeface="Source Sans Pro Light"/>
                <a:sym typeface="Source Sans Pro Light"/>
              </a:defRPr>
            </a:lvl2pPr>
            <a:lvl3pPr marL="1371600" lvl="2" indent="-228600" algn="l" rtl="0">
              <a:lnSpc>
                <a:spcPct val="100000"/>
              </a:lnSpc>
              <a:spcBef>
                <a:spcPts val="360"/>
              </a:spcBef>
              <a:spcAft>
                <a:spcPts val="0"/>
              </a:spcAft>
              <a:buClr>
                <a:schemeClr val="lt1"/>
              </a:buClr>
              <a:buSzPts val="1440"/>
              <a:buNone/>
              <a:defRPr b="0" i="0">
                <a:latin typeface="Source Sans Pro Light"/>
                <a:ea typeface="Source Sans Pro Light"/>
                <a:cs typeface="Source Sans Pro Light"/>
                <a:sym typeface="Source Sans Pro Light"/>
              </a:defRPr>
            </a:lvl3pPr>
            <a:lvl4pPr marL="1828800" lvl="3" indent="-228600" algn="l" rtl="0">
              <a:lnSpc>
                <a:spcPct val="100000"/>
              </a:lnSpc>
              <a:spcBef>
                <a:spcPts val="360"/>
              </a:spcBef>
              <a:spcAft>
                <a:spcPts val="0"/>
              </a:spcAft>
              <a:buClr>
                <a:schemeClr val="lt1"/>
              </a:buClr>
              <a:buSzPts val="1620"/>
              <a:buNone/>
              <a:defRPr b="0" i="0">
                <a:latin typeface="Source Sans Pro Light"/>
                <a:ea typeface="Source Sans Pro Light"/>
                <a:cs typeface="Source Sans Pro Light"/>
                <a:sym typeface="Source Sans Pro Light"/>
              </a:defRPr>
            </a:lvl4pPr>
            <a:lvl5pPr marL="2286000" lvl="4" indent="-228600" algn="l" rtl="0">
              <a:lnSpc>
                <a:spcPct val="100000"/>
              </a:lnSpc>
              <a:spcBef>
                <a:spcPts val="320"/>
              </a:spcBef>
              <a:spcAft>
                <a:spcPts val="0"/>
              </a:spcAft>
              <a:buClr>
                <a:schemeClr val="lt1"/>
              </a:buClr>
              <a:buSzPts val="1280"/>
              <a:buNone/>
              <a:defRPr b="0" i="0">
                <a:latin typeface="Source Sans Pro Light"/>
                <a:ea typeface="Source Sans Pro Light"/>
                <a:cs typeface="Source Sans Pro Light"/>
                <a:sym typeface="Source Sans Pro Light"/>
              </a:defRPr>
            </a:lvl5pPr>
            <a:lvl6pPr marL="2743200" lvl="5" indent="-228600" algn="l" rtl="0">
              <a:spcBef>
                <a:spcPts val="360"/>
              </a:spcBef>
              <a:spcAft>
                <a:spcPts val="0"/>
              </a:spcAft>
              <a:buClr>
                <a:schemeClr val="dk1"/>
              </a:buClr>
              <a:buSzPts val="1800"/>
              <a:buNone/>
              <a:defRPr/>
            </a:lvl6pPr>
            <a:lvl7pPr marL="3200400" lvl="6" indent="-228600" algn="l" rtl="0">
              <a:spcBef>
                <a:spcPts val="360"/>
              </a:spcBef>
              <a:spcAft>
                <a:spcPts val="0"/>
              </a:spcAft>
              <a:buClr>
                <a:schemeClr val="dk1"/>
              </a:buClr>
              <a:buSzPts val="1800"/>
              <a:buNone/>
              <a:defRPr/>
            </a:lvl7pPr>
            <a:lvl8pPr marL="3657600" lvl="7" indent="-228600" algn="l" rtl="0">
              <a:spcBef>
                <a:spcPts val="360"/>
              </a:spcBef>
              <a:spcAft>
                <a:spcPts val="0"/>
              </a:spcAft>
              <a:buClr>
                <a:schemeClr val="dk1"/>
              </a:buClr>
              <a:buSzPts val="1800"/>
              <a:buNone/>
              <a:defRPr/>
            </a:lvl8pPr>
            <a:lvl9pPr marL="4114800" lvl="8" indent="-228600" algn="l" rtl="0">
              <a:spcBef>
                <a:spcPts val="360"/>
              </a:spcBef>
              <a:spcAft>
                <a:spcPts val="0"/>
              </a:spcAft>
              <a:buClr>
                <a:schemeClr val="dk1"/>
              </a:buClr>
              <a:buSzPts val="1800"/>
              <a:buNone/>
              <a:defRPr/>
            </a:lvl9pPr>
          </a:lstStyle>
          <a:p>
            <a:endParaRPr/>
          </a:p>
        </p:txBody>
      </p:sp>
      <p:pic>
        <p:nvPicPr>
          <p:cNvPr id="179" name="Google Shape;179;p35"/>
          <p:cNvPicPr preferRelativeResize="0"/>
          <p:nvPr/>
        </p:nvPicPr>
        <p:blipFill rotWithShape="1">
          <a:blip r:embed="rId2">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wo Content">
  <p:cSld name="Two Content_2">
    <p:bg>
      <p:bgPr>
        <a:solidFill>
          <a:schemeClr val="dk1"/>
        </a:solidFill>
        <a:effectLst/>
      </p:bgPr>
    </p:bg>
    <p:spTree>
      <p:nvGrpSpPr>
        <p:cNvPr id="1" name="Shape 180"/>
        <p:cNvGrpSpPr/>
        <p:nvPr/>
      </p:nvGrpSpPr>
      <p:grpSpPr>
        <a:xfrm>
          <a:off x="0" y="0"/>
          <a:ext cx="0" cy="0"/>
          <a:chOff x="0" y="0"/>
          <a:chExt cx="0" cy="0"/>
        </a:xfrm>
      </p:grpSpPr>
      <p:sp>
        <p:nvSpPr>
          <p:cNvPr id="181" name="Google Shape;181;p36"/>
          <p:cNvSpPr txBox="1">
            <a:spLocks noGrp="1"/>
          </p:cNvSpPr>
          <p:nvPr>
            <p:ph type="body" idx="1"/>
          </p:nvPr>
        </p:nvSpPr>
        <p:spPr>
          <a:xfrm>
            <a:off x="254760" y="1323212"/>
            <a:ext cx="4238700" cy="2963400"/>
          </a:xfrm>
          <a:prstGeom prst="rect">
            <a:avLst/>
          </a:prstGeom>
          <a:noFill/>
          <a:ln>
            <a:noFill/>
          </a:ln>
        </p:spPr>
        <p:txBody>
          <a:bodyPr spcFirstLastPara="1" wrap="square" lIns="91425" tIns="45700" rIns="91425" bIns="45700" anchor="t" anchorCtr="0">
            <a:noAutofit/>
          </a:bodyPr>
          <a:lstStyle>
            <a:lvl1pPr marL="457200" lvl="0" indent="-342900" algn="l" rtl="0">
              <a:lnSpc>
                <a:spcPct val="100000"/>
              </a:lnSpc>
              <a:spcBef>
                <a:spcPts val="400"/>
              </a:spcBef>
              <a:spcAft>
                <a:spcPts val="0"/>
              </a:spcAft>
              <a:buClr>
                <a:schemeClr val="lt1"/>
              </a:buClr>
              <a:buSzPts val="1800"/>
              <a:buFont typeface="Arial"/>
              <a:buChar char="•"/>
              <a:defRPr sz="2000">
                <a:solidFill>
                  <a:schemeClr val="lt1"/>
                </a:solidFill>
              </a:defRPr>
            </a:lvl1pPr>
            <a:lvl2pPr marL="914400" lvl="1" indent="-331469" algn="l" rtl="0">
              <a:lnSpc>
                <a:spcPct val="100000"/>
              </a:lnSpc>
              <a:spcBef>
                <a:spcPts val="360"/>
              </a:spcBef>
              <a:spcAft>
                <a:spcPts val="0"/>
              </a:spcAft>
              <a:buClr>
                <a:schemeClr val="lt1"/>
              </a:buClr>
              <a:buSzPts val="1620"/>
              <a:buFont typeface="Merriweather Sans"/>
              <a:buChar char="–"/>
              <a:defRPr sz="1800">
                <a:solidFill>
                  <a:schemeClr val="lt1"/>
                </a:solidFill>
              </a:defRPr>
            </a:lvl2pPr>
            <a:lvl3pPr marL="1371600" lvl="2" indent="-299719" algn="l" rtl="0">
              <a:lnSpc>
                <a:spcPct val="100000"/>
              </a:lnSpc>
              <a:spcBef>
                <a:spcPts val="280"/>
              </a:spcBef>
              <a:spcAft>
                <a:spcPts val="0"/>
              </a:spcAft>
              <a:buClr>
                <a:schemeClr val="lt1"/>
              </a:buClr>
              <a:buSzPts val="1120"/>
              <a:buFont typeface="Arial"/>
              <a:buChar char="•"/>
              <a:defRPr sz="1400">
                <a:solidFill>
                  <a:schemeClr val="lt1"/>
                </a:solidFill>
              </a:defRPr>
            </a:lvl3pPr>
            <a:lvl4pPr marL="1828800" lvl="3" indent="-297180" algn="l" rtl="0">
              <a:lnSpc>
                <a:spcPct val="100000"/>
              </a:lnSpc>
              <a:spcBef>
                <a:spcPts val="240"/>
              </a:spcBef>
              <a:spcAft>
                <a:spcPts val="0"/>
              </a:spcAft>
              <a:buClr>
                <a:schemeClr val="lt1"/>
              </a:buClr>
              <a:buSzPts val="1080"/>
              <a:buFont typeface="Merriweather Sans"/>
              <a:buChar char="–"/>
              <a:defRPr sz="1200">
                <a:solidFill>
                  <a:schemeClr val="lt1"/>
                </a:solidFill>
              </a:defRPr>
            </a:lvl4pPr>
            <a:lvl5pPr marL="2286000" lvl="4" indent="-289560" algn="l" rtl="0">
              <a:lnSpc>
                <a:spcPct val="100000"/>
              </a:lnSpc>
              <a:spcBef>
                <a:spcPts val="240"/>
              </a:spcBef>
              <a:spcAft>
                <a:spcPts val="0"/>
              </a:spcAft>
              <a:buClr>
                <a:schemeClr val="lt1"/>
              </a:buClr>
              <a:buSzPts val="960"/>
              <a:buFont typeface="Arial"/>
              <a:buChar char="•"/>
              <a:defRPr sz="1200">
                <a:solidFill>
                  <a:schemeClr val="lt1"/>
                </a:solidFill>
              </a:defRPr>
            </a:lvl5pPr>
            <a:lvl6pPr marL="2743200" lvl="5" indent="-228600" algn="l" rtl="0">
              <a:spcBef>
                <a:spcPts val="320"/>
              </a:spcBef>
              <a:spcAft>
                <a:spcPts val="0"/>
              </a:spcAft>
              <a:buClr>
                <a:schemeClr val="lt1"/>
              </a:buClr>
              <a:buSzPts val="1600"/>
              <a:buNone/>
              <a:defRPr sz="1600"/>
            </a:lvl6pPr>
            <a:lvl7pPr marL="3200400" lvl="6" indent="-228600" algn="l" rtl="0">
              <a:spcBef>
                <a:spcPts val="320"/>
              </a:spcBef>
              <a:spcAft>
                <a:spcPts val="0"/>
              </a:spcAft>
              <a:buClr>
                <a:schemeClr val="lt1"/>
              </a:buClr>
              <a:buSzPts val="1600"/>
              <a:buNone/>
              <a:defRPr sz="1600"/>
            </a:lvl7pPr>
            <a:lvl8pPr marL="3657600" lvl="7" indent="-228600" algn="l" rtl="0">
              <a:spcBef>
                <a:spcPts val="320"/>
              </a:spcBef>
              <a:spcAft>
                <a:spcPts val="0"/>
              </a:spcAft>
              <a:buClr>
                <a:schemeClr val="lt1"/>
              </a:buClr>
              <a:buSzPts val="1600"/>
              <a:buNone/>
              <a:defRPr sz="1600"/>
            </a:lvl8pPr>
            <a:lvl9pPr marL="4114800" lvl="8" indent="-228600" algn="l" rtl="0">
              <a:spcBef>
                <a:spcPts val="320"/>
              </a:spcBef>
              <a:spcAft>
                <a:spcPts val="0"/>
              </a:spcAft>
              <a:buClr>
                <a:schemeClr val="lt1"/>
              </a:buClr>
              <a:buSzPts val="1600"/>
              <a:buNone/>
              <a:defRPr sz="1600"/>
            </a:lvl9pPr>
          </a:lstStyle>
          <a:p>
            <a:endParaRPr/>
          </a:p>
        </p:txBody>
      </p:sp>
      <p:sp>
        <p:nvSpPr>
          <p:cNvPr id="182" name="Google Shape;182;p36"/>
          <p:cNvSpPr txBox="1">
            <a:spLocks noGrp="1"/>
          </p:cNvSpPr>
          <p:nvPr>
            <p:ph type="title"/>
          </p:nvPr>
        </p:nvSpPr>
        <p:spPr>
          <a:xfrm>
            <a:off x="254760" y="206375"/>
            <a:ext cx="8560500" cy="857400"/>
          </a:xfrm>
          <a:prstGeom prst="rect">
            <a:avLst/>
          </a:prstGeom>
          <a:noFill/>
          <a:ln>
            <a:noFill/>
          </a:ln>
        </p:spPr>
        <p:txBody>
          <a:bodyPr spcFirstLastPara="1" wrap="square" lIns="91425" tIns="45700" rIns="91425" bIns="45700" anchor="t" anchorCtr="0">
            <a:noAutofit/>
          </a:bodyPr>
          <a:lstStyle>
            <a:lvl1pPr lvl="0" algn="l" rtl="0">
              <a:spcBef>
                <a:spcPts val="0"/>
              </a:spcBef>
              <a:spcAft>
                <a:spcPts val="0"/>
              </a:spcAft>
              <a:buSzPts val="3000"/>
              <a:buNone/>
              <a:defRPr>
                <a:solidFill>
                  <a:schemeClr val="lt1"/>
                </a:solidFill>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83" name="Google Shape;183;p36"/>
          <p:cNvSpPr txBox="1">
            <a:spLocks noGrp="1"/>
          </p:cNvSpPr>
          <p:nvPr>
            <p:ph type="body" idx="2"/>
          </p:nvPr>
        </p:nvSpPr>
        <p:spPr>
          <a:xfrm>
            <a:off x="4572000" y="1323212"/>
            <a:ext cx="4243200" cy="2963400"/>
          </a:xfrm>
          <a:prstGeom prst="rect">
            <a:avLst/>
          </a:prstGeom>
          <a:noFill/>
          <a:ln>
            <a:noFill/>
          </a:ln>
        </p:spPr>
        <p:txBody>
          <a:bodyPr spcFirstLastPara="1" wrap="square" lIns="91425" tIns="45700" rIns="91425" bIns="45700" anchor="t" anchorCtr="0">
            <a:noAutofit/>
          </a:bodyPr>
          <a:lstStyle>
            <a:lvl1pPr marL="457200" lvl="0" indent="-342900" algn="l" rtl="0">
              <a:lnSpc>
                <a:spcPct val="100000"/>
              </a:lnSpc>
              <a:spcBef>
                <a:spcPts val="400"/>
              </a:spcBef>
              <a:spcAft>
                <a:spcPts val="0"/>
              </a:spcAft>
              <a:buClr>
                <a:schemeClr val="lt1"/>
              </a:buClr>
              <a:buSzPts val="1800"/>
              <a:buFont typeface="Arial"/>
              <a:buChar char="•"/>
              <a:defRPr sz="2000">
                <a:solidFill>
                  <a:schemeClr val="lt1"/>
                </a:solidFill>
              </a:defRPr>
            </a:lvl1pPr>
            <a:lvl2pPr marL="914400" lvl="1" indent="-331469" algn="l" rtl="0">
              <a:lnSpc>
                <a:spcPct val="100000"/>
              </a:lnSpc>
              <a:spcBef>
                <a:spcPts val="360"/>
              </a:spcBef>
              <a:spcAft>
                <a:spcPts val="0"/>
              </a:spcAft>
              <a:buClr>
                <a:schemeClr val="lt1"/>
              </a:buClr>
              <a:buSzPts val="1620"/>
              <a:buFont typeface="Merriweather Sans"/>
              <a:buChar char="–"/>
              <a:defRPr sz="1800">
                <a:solidFill>
                  <a:schemeClr val="lt1"/>
                </a:solidFill>
              </a:defRPr>
            </a:lvl2pPr>
            <a:lvl3pPr marL="1371600" lvl="2" indent="-299719" algn="l" rtl="0">
              <a:lnSpc>
                <a:spcPct val="100000"/>
              </a:lnSpc>
              <a:spcBef>
                <a:spcPts val="280"/>
              </a:spcBef>
              <a:spcAft>
                <a:spcPts val="0"/>
              </a:spcAft>
              <a:buClr>
                <a:schemeClr val="lt1"/>
              </a:buClr>
              <a:buSzPts val="1120"/>
              <a:buFont typeface="Arial"/>
              <a:buChar char="•"/>
              <a:defRPr sz="1400">
                <a:solidFill>
                  <a:schemeClr val="lt1"/>
                </a:solidFill>
              </a:defRPr>
            </a:lvl3pPr>
            <a:lvl4pPr marL="1828800" lvl="3" indent="-297180" algn="l" rtl="0">
              <a:lnSpc>
                <a:spcPct val="100000"/>
              </a:lnSpc>
              <a:spcBef>
                <a:spcPts val="240"/>
              </a:spcBef>
              <a:spcAft>
                <a:spcPts val="0"/>
              </a:spcAft>
              <a:buClr>
                <a:schemeClr val="lt1"/>
              </a:buClr>
              <a:buSzPts val="1080"/>
              <a:buFont typeface="Merriweather Sans"/>
              <a:buChar char="–"/>
              <a:defRPr sz="1200">
                <a:solidFill>
                  <a:schemeClr val="lt1"/>
                </a:solidFill>
              </a:defRPr>
            </a:lvl4pPr>
            <a:lvl5pPr marL="2286000" lvl="4" indent="-289560" algn="l" rtl="0">
              <a:lnSpc>
                <a:spcPct val="100000"/>
              </a:lnSpc>
              <a:spcBef>
                <a:spcPts val="240"/>
              </a:spcBef>
              <a:spcAft>
                <a:spcPts val="0"/>
              </a:spcAft>
              <a:buClr>
                <a:schemeClr val="lt1"/>
              </a:buClr>
              <a:buSzPts val="960"/>
              <a:buFont typeface="Arial"/>
              <a:buChar char="•"/>
              <a:defRPr sz="1200">
                <a:solidFill>
                  <a:schemeClr val="lt1"/>
                </a:solidFill>
              </a:defRPr>
            </a:lvl5pPr>
            <a:lvl6pPr marL="2743200" lvl="5" indent="-228600" algn="l" rtl="0">
              <a:spcBef>
                <a:spcPts val="320"/>
              </a:spcBef>
              <a:spcAft>
                <a:spcPts val="0"/>
              </a:spcAft>
              <a:buClr>
                <a:schemeClr val="lt1"/>
              </a:buClr>
              <a:buSzPts val="1600"/>
              <a:buNone/>
              <a:defRPr sz="1600"/>
            </a:lvl6pPr>
            <a:lvl7pPr marL="3200400" lvl="6" indent="-228600" algn="l" rtl="0">
              <a:spcBef>
                <a:spcPts val="320"/>
              </a:spcBef>
              <a:spcAft>
                <a:spcPts val="0"/>
              </a:spcAft>
              <a:buClr>
                <a:schemeClr val="lt1"/>
              </a:buClr>
              <a:buSzPts val="1600"/>
              <a:buNone/>
              <a:defRPr sz="1600"/>
            </a:lvl7pPr>
            <a:lvl8pPr marL="3657600" lvl="7" indent="-228600" algn="l" rtl="0">
              <a:spcBef>
                <a:spcPts val="320"/>
              </a:spcBef>
              <a:spcAft>
                <a:spcPts val="0"/>
              </a:spcAft>
              <a:buClr>
                <a:schemeClr val="lt1"/>
              </a:buClr>
              <a:buSzPts val="1600"/>
              <a:buNone/>
              <a:defRPr sz="1600"/>
            </a:lvl8pPr>
            <a:lvl9pPr marL="4114800" lvl="8" indent="-228600" algn="l" rtl="0">
              <a:spcBef>
                <a:spcPts val="320"/>
              </a:spcBef>
              <a:spcAft>
                <a:spcPts val="0"/>
              </a:spcAft>
              <a:buClr>
                <a:schemeClr val="lt1"/>
              </a:buClr>
              <a:buSzPts val="1600"/>
              <a:buNone/>
              <a:defRPr sz="1600"/>
            </a:lvl9pPr>
          </a:lstStyle>
          <a:p>
            <a:endParaRPr/>
          </a:p>
        </p:txBody>
      </p:sp>
      <p:pic>
        <p:nvPicPr>
          <p:cNvPr id="184" name="Google Shape;184;p36"/>
          <p:cNvPicPr preferRelativeResize="0"/>
          <p:nvPr/>
        </p:nvPicPr>
        <p:blipFill rotWithShape="1">
          <a:blip r:embed="rId2">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losing Frame">
  <p:cSld name="Closing Frame">
    <p:bg>
      <p:bgPr>
        <a:blipFill>
          <a:blip r:embed="rId2">
            <a:alphaModFix/>
          </a:blip>
          <a:stretch>
            <a:fillRect/>
          </a:stretch>
        </a:blipFill>
        <a:effectLst/>
      </p:bgPr>
    </p:bg>
    <p:spTree>
      <p:nvGrpSpPr>
        <p:cNvPr id="1" name="Shape 185"/>
        <p:cNvGrpSpPr/>
        <p:nvPr/>
      </p:nvGrpSpPr>
      <p:grpSpPr>
        <a:xfrm>
          <a:off x="0" y="0"/>
          <a:ext cx="0" cy="0"/>
          <a:chOff x="0" y="0"/>
          <a:chExt cx="0" cy="0"/>
        </a:xfrm>
      </p:grpSpPr>
      <p:sp>
        <p:nvSpPr>
          <p:cNvPr id="186" name="Google Shape;186;p37"/>
          <p:cNvSpPr txBox="1">
            <a:spLocks noGrp="1"/>
          </p:cNvSpPr>
          <p:nvPr>
            <p:ph type="ctrTitle"/>
          </p:nvPr>
        </p:nvSpPr>
        <p:spPr>
          <a:xfrm>
            <a:off x="903111" y="1801592"/>
            <a:ext cx="7740000" cy="12489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1400"/>
              <a:buFont typeface="Arial"/>
              <a:buNone/>
              <a:defRPr sz="5400" b="0" i="0" u="none" strike="noStrike" cap="none">
                <a:solidFill>
                  <a:schemeClr val="lt1"/>
                </a:solidFill>
                <a:latin typeface="Source Sans Pro"/>
                <a:ea typeface="Source Sans Pro"/>
                <a:cs typeface="Source Sans Pro"/>
                <a:sym typeface="Source Sans Pro"/>
              </a:defRPr>
            </a:lvl1pPr>
            <a:lvl2pPr marR="0" lvl="1"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9pPr>
          </a:lstStyle>
          <a:p>
            <a:endParaRPr/>
          </a:p>
        </p:txBody>
      </p:sp>
      <p:sp>
        <p:nvSpPr>
          <p:cNvPr id="187" name="Google Shape;187;p37"/>
          <p:cNvSpPr txBox="1">
            <a:spLocks noGrp="1"/>
          </p:cNvSpPr>
          <p:nvPr>
            <p:ph type="body" idx="1"/>
          </p:nvPr>
        </p:nvSpPr>
        <p:spPr>
          <a:xfrm>
            <a:off x="903111" y="2717205"/>
            <a:ext cx="6349800" cy="6663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480"/>
              </a:spcBef>
              <a:spcAft>
                <a:spcPts val="0"/>
              </a:spcAft>
              <a:buClr>
                <a:schemeClr val="lt1"/>
              </a:buClr>
              <a:buSzPts val="2160"/>
              <a:buFont typeface="Arial"/>
              <a:buNone/>
              <a:defRPr sz="2400" b="0" i="0" u="none" strike="noStrike" cap="none">
                <a:solidFill>
                  <a:schemeClr val="lt1"/>
                </a:solidFill>
                <a:latin typeface="Source Sans Pro"/>
                <a:ea typeface="Source Sans Pro"/>
                <a:cs typeface="Source Sans Pro"/>
                <a:sym typeface="Source Sans Pro"/>
              </a:defRPr>
            </a:lvl1pPr>
            <a:lvl2pPr marL="914400" marR="0" lvl="1" indent="-228600" algn="l" rtl="0">
              <a:lnSpc>
                <a:spcPct val="100000"/>
              </a:lnSpc>
              <a:spcBef>
                <a:spcPts val="240"/>
              </a:spcBef>
              <a:spcAft>
                <a:spcPts val="0"/>
              </a:spcAft>
              <a:buClr>
                <a:schemeClr val="lt1"/>
              </a:buClr>
              <a:buSzPts val="1800"/>
              <a:buFont typeface="Arial"/>
              <a:buNone/>
              <a:defRPr sz="1200" b="0" i="0" u="none" strike="noStrike" cap="none">
                <a:solidFill>
                  <a:schemeClr val="lt1"/>
                </a:solidFill>
                <a:latin typeface="Source Sans Pro"/>
                <a:ea typeface="Source Sans Pro"/>
                <a:cs typeface="Source Sans Pro"/>
                <a:sym typeface="Source Sans Pro"/>
              </a:defRPr>
            </a:lvl2pPr>
            <a:lvl3pPr marL="1371600" marR="0" lvl="2" indent="-228600" algn="l" rtl="0">
              <a:lnSpc>
                <a:spcPct val="100000"/>
              </a:lnSpc>
              <a:spcBef>
                <a:spcPts val="200"/>
              </a:spcBef>
              <a:spcAft>
                <a:spcPts val="0"/>
              </a:spcAft>
              <a:buClr>
                <a:schemeClr val="lt1"/>
              </a:buClr>
              <a:buSzPts val="1440"/>
              <a:buFont typeface="Merriweather Sans"/>
              <a:buNone/>
              <a:defRPr sz="1000" b="0" i="0" u="none" strike="noStrike" cap="none">
                <a:solidFill>
                  <a:schemeClr val="lt1"/>
                </a:solidFill>
                <a:latin typeface="Source Sans Pro"/>
                <a:ea typeface="Source Sans Pro"/>
                <a:cs typeface="Source Sans Pro"/>
                <a:sym typeface="Source Sans Pro"/>
              </a:defRPr>
            </a:lvl3pPr>
            <a:lvl4pPr marL="1828800" marR="0" lvl="3" indent="-228600" algn="l" rtl="0">
              <a:lnSpc>
                <a:spcPct val="100000"/>
              </a:lnSpc>
              <a:spcBef>
                <a:spcPts val="180"/>
              </a:spcBef>
              <a:spcAft>
                <a:spcPts val="0"/>
              </a:spcAft>
              <a:buClr>
                <a:schemeClr val="lt1"/>
              </a:buClr>
              <a:buSzPts val="1620"/>
              <a:buFont typeface="Arial"/>
              <a:buNone/>
              <a:defRPr sz="900" b="0" i="0" u="none" strike="noStrike" cap="none">
                <a:solidFill>
                  <a:schemeClr val="lt1"/>
                </a:solidFill>
                <a:latin typeface="Source Sans Pro"/>
                <a:ea typeface="Source Sans Pro"/>
                <a:cs typeface="Source Sans Pro"/>
                <a:sym typeface="Source Sans Pro"/>
              </a:defRPr>
            </a:lvl4pPr>
            <a:lvl5pPr marL="2286000" marR="0" lvl="4" indent="-228600" algn="l" rtl="0">
              <a:lnSpc>
                <a:spcPct val="100000"/>
              </a:lnSpc>
              <a:spcBef>
                <a:spcPts val="180"/>
              </a:spcBef>
              <a:spcAft>
                <a:spcPts val="0"/>
              </a:spcAft>
              <a:buClr>
                <a:schemeClr val="lt1"/>
              </a:buClr>
              <a:buSzPts val="1280"/>
              <a:buFont typeface="Merriweather Sans"/>
              <a:buNone/>
              <a:defRPr sz="900" b="0" i="0" u="none" strike="noStrike" cap="none">
                <a:solidFill>
                  <a:schemeClr val="lt1"/>
                </a:solidFill>
                <a:latin typeface="Source Sans Pro"/>
                <a:ea typeface="Source Sans Pro"/>
                <a:cs typeface="Source Sans Pro"/>
                <a:sym typeface="Source Sans Pro"/>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Multi-use">
  <p:cSld name="Multi-use">
    <p:spTree>
      <p:nvGrpSpPr>
        <p:cNvPr id="1" name="Shape 188"/>
        <p:cNvGrpSpPr/>
        <p:nvPr/>
      </p:nvGrpSpPr>
      <p:grpSpPr>
        <a:xfrm>
          <a:off x="0" y="0"/>
          <a:ext cx="0" cy="0"/>
          <a:chOff x="0" y="0"/>
          <a:chExt cx="0" cy="0"/>
        </a:xfrm>
      </p:grpSpPr>
      <p:sp>
        <p:nvSpPr>
          <p:cNvPr id="189" name="Google Shape;189;p38"/>
          <p:cNvSpPr txBox="1">
            <a:spLocks noGrp="1"/>
          </p:cNvSpPr>
          <p:nvPr>
            <p:ph type="title"/>
          </p:nvPr>
        </p:nvSpPr>
        <p:spPr>
          <a:xfrm>
            <a:off x="386109" y="270823"/>
            <a:ext cx="7886700" cy="654600"/>
          </a:xfrm>
          <a:prstGeom prst="rect">
            <a:avLst/>
          </a:prstGeom>
          <a:noFill/>
          <a:ln>
            <a:noFill/>
          </a:ln>
        </p:spPr>
        <p:txBody>
          <a:bodyPr spcFirstLastPara="1" wrap="square" lIns="68575" tIns="34275" rIns="68575" bIns="34275" anchor="t" anchorCtr="0">
            <a:noAutofit/>
          </a:bodyPr>
          <a:lstStyle>
            <a:lvl1pPr lvl="0" algn="l" rtl="0">
              <a:lnSpc>
                <a:spcPct val="90000"/>
              </a:lnSpc>
              <a:spcBef>
                <a:spcPts val="800"/>
              </a:spcBef>
              <a:spcAft>
                <a:spcPts val="0"/>
              </a:spcAft>
              <a:buClr>
                <a:schemeClr val="accent2"/>
              </a:buClr>
              <a:buSzPts val="2400"/>
              <a:buFont typeface="Arial"/>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90" name="Google Shape;190;p38"/>
          <p:cNvSpPr txBox="1">
            <a:spLocks noGrp="1"/>
          </p:cNvSpPr>
          <p:nvPr>
            <p:ph type="sldNum" idx="12"/>
          </p:nvPr>
        </p:nvSpPr>
        <p:spPr>
          <a:xfrm>
            <a:off x="8372151" y="4823392"/>
            <a:ext cx="324300" cy="161700"/>
          </a:xfrm>
          <a:prstGeom prst="rect">
            <a:avLst/>
          </a:prstGeom>
          <a:noFill/>
          <a:ln>
            <a:noFill/>
          </a:ln>
        </p:spPr>
        <p:txBody>
          <a:bodyPr spcFirstLastPara="1" wrap="square" lIns="68575" tIns="34275" rIns="68575" bIns="34275" anchor="t" anchorCtr="0">
            <a:noAutofit/>
          </a:bodyPr>
          <a:lstStyle>
            <a:lvl1pPr marL="0" lvl="0" indent="0" algn="r" rtl="0">
              <a:spcBef>
                <a:spcPts val="0"/>
              </a:spcBef>
              <a:buNone/>
              <a:defRPr sz="600" b="0" i="0">
                <a:solidFill>
                  <a:srgbClr val="7F7F7F"/>
                </a:solidFill>
                <a:latin typeface="Avenir"/>
                <a:ea typeface="Avenir"/>
                <a:cs typeface="Avenir"/>
                <a:sym typeface="Avenir"/>
              </a:defRPr>
            </a:lvl1pPr>
            <a:lvl2pPr marL="0" lvl="1" indent="0" algn="r" rtl="0">
              <a:spcBef>
                <a:spcPts val="0"/>
              </a:spcBef>
              <a:buNone/>
              <a:defRPr sz="600" b="0" i="0">
                <a:solidFill>
                  <a:srgbClr val="7F7F7F"/>
                </a:solidFill>
                <a:latin typeface="Avenir"/>
                <a:ea typeface="Avenir"/>
                <a:cs typeface="Avenir"/>
                <a:sym typeface="Avenir"/>
              </a:defRPr>
            </a:lvl2pPr>
            <a:lvl3pPr marL="0" lvl="2" indent="0" algn="r" rtl="0">
              <a:spcBef>
                <a:spcPts val="0"/>
              </a:spcBef>
              <a:buNone/>
              <a:defRPr sz="600" b="0" i="0">
                <a:solidFill>
                  <a:srgbClr val="7F7F7F"/>
                </a:solidFill>
                <a:latin typeface="Avenir"/>
                <a:ea typeface="Avenir"/>
                <a:cs typeface="Avenir"/>
                <a:sym typeface="Avenir"/>
              </a:defRPr>
            </a:lvl3pPr>
            <a:lvl4pPr marL="0" lvl="3" indent="0" algn="r" rtl="0">
              <a:spcBef>
                <a:spcPts val="0"/>
              </a:spcBef>
              <a:buNone/>
              <a:defRPr sz="600" b="0" i="0">
                <a:solidFill>
                  <a:srgbClr val="7F7F7F"/>
                </a:solidFill>
                <a:latin typeface="Avenir"/>
                <a:ea typeface="Avenir"/>
                <a:cs typeface="Avenir"/>
                <a:sym typeface="Avenir"/>
              </a:defRPr>
            </a:lvl4pPr>
            <a:lvl5pPr marL="0" lvl="4" indent="0" algn="r" rtl="0">
              <a:spcBef>
                <a:spcPts val="0"/>
              </a:spcBef>
              <a:buNone/>
              <a:defRPr sz="600" b="0" i="0">
                <a:solidFill>
                  <a:srgbClr val="7F7F7F"/>
                </a:solidFill>
                <a:latin typeface="Avenir"/>
                <a:ea typeface="Avenir"/>
                <a:cs typeface="Avenir"/>
                <a:sym typeface="Avenir"/>
              </a:defRPr>
            </a:lvl5pPr>
            <a:lvl6pPr marL="0" lvl="5" indent="0" algn="r" rtl="0">
              <a:spcBef>
                <a:spcPts val="0"/>
              </a:spcBef>
              <a:buNone/>
              <a:defRPr sz="600" b="0" i="0">
                <a:solidFill>
                  <a:srgbClr val="7F7F7F"/>
                </a:solidFill>
                <a:latin typeface="Avenir"/>
                <a:ea typeface="Avenir"/>
                <a:cs typeface="Avenir"/>
                <a:sym typeface="Avenir"/>
              </a:defRPr>
            </a:lvl6pPr>
            <a:lvl7pPr marL="0" lvl="6" indent="0" algn="r" rtl="0">
              <a:spcBef>
                <a:spcPts val="0"/>
              </a:spcBef>
              <a:buNone/>
              <a:defRPr sz="600" b="0" i="0">
                <a:solidFill>
                  <a:srgbClr val="7F7F7F"/>
                </a:solidFill>
                <a:latin typeface="Avenir"/>
                <a:ea typeface="Avenir"/>
                <a:cs typeface="Avenir"/>
                <a:sym typeface="Avenir"/>
              </a:defRPr>
            </a:lvl7pPr>
            <a:lvl8pPr marL="0" lvl="7" indent="0" algn="r" rtl="0">
              <a:spcBef>
                <a:spcPts val="0"/>
              </a:spcBef>
              <a:buNone/>
              <a:defRPr sz="600" b="0" i="0">
                <a:solidFill>
                  <a:srgbClr val="7F7F7F"/>
                </a:solidFill>
                <a:latin typeface="Avenir"/>
                <a:ea typeface="Avenir"/>
                <a:cs typeface="Avenir"/>
                <a:sym typeface="Avenir"/>
              </a:defRPr>
            </a:lvl8pPr>
            <a:lvl9pPr marL="0" lvl="8" indent="0" algn="r" rtl="0">
              <a:spcBef>
                <a:spcPts val="0"/>
              </a:spcBef>
              <a:buNone/>
              <a:defRPr sz="600" b="0" i="0">
                <a:solidFill>
                  <a:srgbClr val="7F7F7F"/>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matchingName="Blank Dark">
  <p:cSld name="Blank Dark">
    <p:bg>
      <p:bgPr>
        <a:solidFill>
          <a:schemeClr val="dk1"/>
        </a:solidFill>
        <a:effectLst/>
      </p:bgPr>
    </p:bg>
    <p:spTree>
      <p:nvGrpSpPr>
        <p:cNvPr id="1" name="Shape 191"/>
        <p:cNvGrpSpPr/>
        <p:nvPr/>
      </p:nvGrpSpPr>
      <p:grpSpPr>
        <a:xfrm>
          <a:off x="0" y="0"/>
          <a:ext cx="0" cy="0"/>
          <a:chOff x="0" y="0"/>
          <a:chExt cx="0" cy="0"/>
        </a:xfrm>
      </p:grpSpPr>
      <p:pic>
        <p:nvPicPr>
          <p:cNvPr id="192" name="Google Shape;192;p39"/>
          <p:cNvPicPr preferRelativeResize="0"/>
          <p:nvPr/>
        </p:nvPicPr>
        <p:blipFill rotWithShape="1">
          <a:blip r:embed="rId2">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matchingName="Corporate Theme">
  <p:cSld name="Corporate Theme">
    <p:bg>
      <p:bgPr>
        <a:solidFill>
          <a:schemeClr val="dk1"/>
        </a:solidFill>
        <a:effectLst/>
      </p:bgPr>
    </p:bg>
    <p:spTree>
      <p:nvGrpSpPr>
        <p:cNvPr id="1" name="Shape 197"/>
        <p:cNvGrpSpPr/>
        <p:nvPr/>
      </p:nvGrpSpPr>
      <p:grpSpPr>
        <a:xfrm>
          <a:off x="0" y="0"/>
          <a:ext cx="0" cy="0"/>
          <a:chOff x="0" y="0"/>
          <a:chExt cx="0" cy="0"/>
        </a:xfrm>
      </p:grpSpPr>
      <p:pic>
        <p:nvPicPr>
          <p:cNvPr id="198" name="Google Shape;198;p41"/>
          <p:cNvPicPr preferRelativeResize="0"/>
          <p:nvPr/>
        </p:nvPicPr>
        <p:blipFill rotWithShape="1">
          <a:blip r:embed="rId2">
            <a:alphaModFix/>
          </a:blip>
          <a:srcRect/>
          <a:stretch/>
        </p:blipFill>
        <p:spPr>
          <a:xfrm>
            <a:off x="380402" y="2133688"/>
            <a:ext cx="4320500" cy="67963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Headline 01" type="titleOnly">
  <p:cSld name="TITLE_ONLY">
    <p:bg>
      <p:bgPr>
        <a:solidFill>
          <a:schemeClr val="accent2"/>
        </a:solidFill>
        <a:effectLst/>
      </p:bgPr>
    </p:bg>
    <p:spTree>
      <p:nvGrpSpPr>
        <p:cNvPr id="1" name="Shape 23"/>
        <p:cNvGrpSpPr/>
        <p:nvPr/>
      </p:nvGrpSpPr>
      <p:grpSpPr>
        <a:xfrm>
          <a:off x="0" y="0"/>
          <a:ext cx="0" cy="0"/>
          <a:chOff x="0" y="0"/>
          <a:chExt cx="0" cy="0"/>
        </a:xfrm>
      </p:grpSpPr>
      <p:pic>
        <p:nvPicPr>
          <p:cNvPr id="24" name="Google Shape;24;p5" descr="A picture containing person, black, holding, whit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25" name="Google Shape;25;p5"/>
          <p:cNvSpPr txBox="1">
            <a:spLocks noGrp="1"/>
          </p:cNvSpPr>
          <p:nvPr>
            <p:ph type="title"/>
          </p:nvPr>
        </p:nvSpPr>
        <p:spPr>
          <a:xfrm>
            <a:off x="345735" y="2074663"/>
            <a:ext cx="8169615" cy="994172"/>
          </a:xfrm>
          <a:prstGeom prst="rect">
            <a:avLst/>
          </a:prstGeom>
          <a:noFill/>
          <a:ln>
            <a:noFill/>
          </a:ln>
        </p:spPr>
        <p:txBody>
          <a:bodyPr spcFirstLastPara="1" wrap="square" lIns="0" tIns="34275" rIns="0" bIns="34275" anchor="ctr" anchorCtr="0">
            <a:noAutofit/>
          </a:bodyPr>
          <a:lstStyle>
            <a:lvl1pPr lvl="0" algn="l">
              <a:lnSpc>
                <a:spcPct val="90000"/>
              </a:lnSpc>
              <a:spcBef>
                <a:spcPts val="0"/>
              </a:spcBef>
              <a:spcAft>
                <a:spcPts val="0"/>
              </a:spcAft>
              <a:buClr>
                <a:schemeClr val="lt1"/>
              </a:buClr>
              <a:buSzPts val="3000"/>
              <a:buFont typeface="Barlow"/>
              <a:buNone/>
              <a:defRPr>
                <a:solidFill>
                  <a:schemeClr val="lt1"/>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pic>
        <p:nvPicPr>
          <p:cNvPr id="26" name="Google Shape;26;p5"/>
          <p:cNvPicPr preferRelativeResize="0"/>
          <p:nvPr/>
        </p:nvPicPr>
        <p:blipFill rotWithShape="1">
          <a:blip r:embed="rId3">
            <a:alphaModFix/>
          </a:blip>
          <a:srcRect/>
          <a:stretch/>
        </p:blipFill>
        <p:spPr>
          <a:xfrm>
            <a:off x="356616" y="4761292"/>
            <a:ext cx="1001268" cy="157503"/>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matchingName="1_Corporate Theme">
  <p:cSld name="1_Corporate Theme">
    <p:bg>
      <p:bgPr>
        <a:solidFill>
          <a:schemeClr val="dk1"/>
        </a:solidFill>
        <a:effectLst/>
      </p:bgPr>
    </p:bg>
    <p:spTree>
      <p:nvGrpSpPr>
        <p:cNvPr id="1" name="Shape 199"/>
        <p:cNvGrpSpPr/>
        <p:nvPr/>
      </p:nvGrpSpPr>
      <p:grpSpPr>
        <a:xfrm>
          <a:off x="0" y="0"/>
          <a:ext cx="0" cy="0"/>
          <a:chOff x="0" y="0"/>
          <a:chExt cx="0" cy="0"/>
        </a:xfrm>
      </p:grpSpPr>
      <p:pic>
        <p:nvPicPr>
          <p:cNvPr id="200" name="Google Shape;200;p42" descr="A picture containing red, light&#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201" name="Google Shape;201;p42"/>
          <p:cNvPicPr preferRelativeResize="0"/>
          <p:nvPr/>
        </p:nvPicPr>
        <p:blipFill rotWithShape="1">
          <a:blip r:embed="rId3">
            <a:alphaModFix/>
          </a:blip>
          <a:srcRect/>
          <a:stretch/>
        </p:blipFill>
        <p:spPr>
          <a:xfrm>
            <a:off x="380402" y="2133688"/>
            <a:ext cx="4320500" cy="67963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bg>
      <p:bgPr>
        <a:solidFill>
          <a:schemeClr val="accent2"/>
        </a:solidFill>
        <a:effectLst/>
      </p:bgPr>
    </p:bg>
    <p:spTree>
      <p:nvGrpSpPr>
        <p:cNvPr id="1" name="Shape 202"/>
        <p:cNvGrpSpPr/>
        <p:nvPr/>
      </p:nvGrpSpPr>
      <p:grpSpPr>
        <a:xfrm>
          <a:off x="0" y="0"/>
          <a:ext cx="0" cy="0"/>
          <a:chOff x="0" y="0"/>
          <a:chExt cx="0" cy="0"/>
        </a:xfrm>
      </p:grpSpPr>
      <p:pic>
        <p:nvPicPr>
          <p:cNvPr id="203" name="Google Shape;203;p43" descr="A picture containing person, black, holding, whit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204" name="Google Shape;204;p43"/>
          <p:cNvSpPr txBox="1">
            <a:spLocks noGrp="1"/>
          </p:cNvSpPr>
          <p:nvPr>
            <p:ph type="ctrTitle"/>
          </p:nvPr>
        </p:nvSpPr>
        <p:spPr>
          <a:xfrm>
            <a:off x="345735" y="841772"/>
            <a:ext cx="6858000" cy="1790700"/>
          </a:xfrm>
          <a:prstGeom prst="rect">
            <a:avLst/>
          </a:prstGeom>
          <a:noFill/>
          <a:ln>
            <a:noFill/>
          </a:ln>
        </p:spPr>
        <p:txBody>
          <a:bodyPr spcFirstLastPara="1" wrap="square" lIns="0" tIns="34275" rIns="0" bIns="34275" anchor="b" anchorCtr="0">
            <a:noAutofit/>
          </a:bodyPr>
          <a:lstStyle>
            <a:lvl1pPr lvl="0" algn="l" rtl="0">
              <a:lnSpc>
                <a:spcPct val="90000"/>
              </a:lnSpc>
              <a:spcBef>
                <a:spcPts val="0"/>
              </a:spcBef>
              <a:spcAft>
                <a:spcPts val="0"/>
              </a:spcAft>
              <a:buClr>
                <a:schemeClr val="lt1"/>
              </a:buClr>
              <a:buSzPts val="4500"/>
              <a:buFont typeface="Barlow"/>
              <a:buNone/>
              <a:defRPr sz="4500">
                <a:solidFill>
                  <a:schemeClr val="lt1"/>
                </a:solidFil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205" name="Google Shape;205;p43"/>
          <p:cNvSpPr txBox="1">
            <a:spLocks noGrp="1"/>
          </p:cNvSpPr>
          <p:nvPr>
            <p:ph type="subTitle" idx="1"/>
          </p:nvPr>
        </p:nvSpPr>
        <p:spPr>
          <a:xfrm>
            <a:off x="345735" y="2701528"/>
            <a:ext cx="6858000" cy="1241700"/>
          </a:xfrm>
          <a:prstGeom prst="rect">
            <a:avLst/>
          </a:prstGeom>
          <a:noFill/>
          <a:ln>
            <a:noFill/>
          </a:ln>
        </p:spPr>
        <p:txBody>
          <a:bodyPr spcFirstLastPara="1" wrap="square" lIns="0" tIns="34275" rIns="0" bIns="34275" anchor="t" anchorCtr="0">
            <a:noAutofit/>
          </a:bodyPr>
          <a:lstStyle>
            <a:lvl1pPr lvl="0" algn="l" rtl="0">
              <a:lnSpc>
                <a:spcPct val="90000"/>
              </a:lnSpc>
              <a:spcBef>
                <a:spcPts val="800"/>
              </a:spcBef>
              <a:spcAft>
                <a:spcPts val="0"/>
              </a:spcAft>
              <a:buSzPts val="1400"/>
              <a:buNone/>
              <a:defRPr sz="1800">
                <a:solidFill>
                  <a:schemeClr val="lt1"/>
                </a:solidFill>
              </a:defRPr>
            </a:lvl1pPr>
            <a:lvl2pPr lvl="1" algn="ctr" rtl="0">
              <a:lnSpc>
                <a:spcPct val="90000"/>
              </a:lnSpc>
              <a:spcBef>
                <a:spcPts val="400"/>
              </a:spcBef>
              <a:spcAft>
                <a:spcPts val="0"/>
              </a:spcAft>
              <a:buSzPts val="1100"/>
              <a:buNone/>
              <a:defRPr sz="1500"/>
            </a:lvl2pPr>
            <a:lvl3pPr lvl="2" algn="ctr" rtl="0">
              <a:lnSpc>
                <a:spcPct val="90000"/>
              </a:lnSpc>
              <a:spcBef>
                <a:spcPts val="400"/>
              </a:spcBef>
              <a:spcAft>
                <a:spcPts val="0"/>
              </a:spcAft>
              <a:buSzPts val="1000"/>
              <a:buNone/>
              <a:defRPr sz="1400"/>
            </a:lvl3pPr>
            <a:lvl4pPr lvl="3" algn="ctr" rtl="0">
              <a:lnSpc>
                <a:spcPct val="90000"/>
              </a:lnSpc>
              <a:spcBef>
                <a:spcPts val="400"/>
              </a:spcBef>
              <a:spcAft>
                <a:spcPts val="0"/>
              </a:spcAft>
              <a:buSzPts val="900"/>
              <a:buNone/>
              <a:defRPr sz="1200"/>
            </a:lvl4pPr>
            <a:lvl5pPr lvl="4" algn="ctr" rtl="0">
              <a:lnSpc>
                <a:spcPct val="90000"/>
              </a:lnSpc>
              <a:spcBef>
                <a:spcPts val="400"/>
              </a:spcBef>
              <a:spcAft>
                <a:spcPts val="0"/>
              </a:spcAft>
              <a:buSzPts val="9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pic>
        <p:nvPicPr>
          <p:cNvPr id="206" name="Google Shape;206;p43"/>
          <p:cNvPicPr preferRelativeResize="0"/>
          <p:nvPr/>
        </p:nvPicPr>
        <p:blipFill rotWithShape="1">
          <a:blip r:embed="rId3">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matchingName="Headline 01" type="titleOnly">
  <p:cSld name="TITLE_ONLY">
    <p:bg>
      <p:bgPr>
        <a:solidFill>
          <a:schemeClr val="accent2"/>
        </a:solidFill>
        <a:effectLst/>
      </p:bgPr>
    </p:bg>
    <p:spTree>
      <p:nvGrpSpPr>
        <p:cNvPr id="1" name="Shape 207"/>
        <p:cNvGrpSpPr/>
        <p:nvPr/>
      </p:nvGrpSpPr>
      <p:grpSpPr>
        <a:xfrm>
          <a:off x="0" y="0"/>
          <a:ext cx="0" cy="0"/>
          <a:chOff x="0" y="0"/>
          <a:chExt cx="0" cy="0"/>
        </a:xfrm>
      </p:grpSpPr>
      <p:pic>
        <p:nvPicPr>
          <p:cNvPr id="208" name="Google Shape;208;p44" descr="A picture containing person, black, holding, whit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209" name="Google Shape;209;p44"/>
          <p:cNvSpPr txBox="1">
            <a:spLocks noGrp="1"/>
          </p:cNvSpPr>
          <p:nvPr>
            <p:ph type="title"/>
          </p:nvPr>
        </p:nvSpPr>
        <p:spPr>
          <a:xfrm>
            <a:off x="345735" y="2074663"/>
            <a:ext cx="8169600" cy="9942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lt1"/>
              </a:buClr>
              <a:buSzPts val="3000"/>
              <a:buFont typeface="Barlow"/>
              <a:buNone/>
              <a:defRPr>
                <a:solidFill>
                  <a:schemeClr val="lt1"/>
                </a:solidFil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pic>
        <p:nvPicPr>
          <p:cNvPr id="210" name="Google Shape;210;p44"/>
          <p:cNvPicPr preferRelativeResize="0"/>
          <p:nvPr/>
        </p:nvPicPr>
        <p:blipFill rotWithShape="1">
          <a:blip r:embed="rId3">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211"/>
        <p:cNvGrpSpPr/>
        <p:nvPr/>
      </p:nvGrpSpPr>
      <p:grpSpPr>
        <a:xfrm>
          <a:off x="0" y="0"/>
          <a:ext cx="0" cy="0"/>
          <a:chOff x="0" y="0"/>
          <a:chExt cx="0" cy="0"/>
        </a:xfrm>
      </p:grpSpPr>
      <p:sp>
        <p:nvSpPr>
          <p:cNvPr id="212" name="Google Shape;212;p45"/>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3"/>
        <p:cNvGrpSpPr/>
        <p:nvPr/>
      </p:nvGrpSpPr>
      <p:grpSpPr>
        <a:xfrm>
          <a:off x="0" y="0"/>
          <a:ext cx="0" cy="0"/>
          <a:chOff x="0" y="0"/>
          <a:chExt cx="0" cy="0"/>
        </a:xfrm>
      </p:grpSpPr>
      <p:sp>
        <p:nvSpPr>
          <p:cNvPr id="214" name="Google Shape;214;p46"/>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215" name="Google Shape;215;p46"/>
          <p:cNvSpPr txBox="1">
            <a:spLocks noGrp="1"/>
          </p:cNvSpPr>
          <p:nvPr>
            <p:ph type="body" idx="1"/>
          </p:nvPr>
        </p:nvSpPr>
        <p:spPr>
          <a:xfrm>
            <a:off x="345734" y="1189435"/>
            <a:ext cx="8445000" cy="3443400"/>
          </a:xfrm>
          <a:prstGeom prst="rect">
            <a:avLst/>
          </a:prstGeom>
          <a:noFill/>
          <a:ln>
            <a:noFill/>
          </a:ln>
        </p:spPr>
        <p:txBody>
          <a:bodyPr spcFirstLastPara="1" wrap="square" lIns="0" tIns="34275" rIns="0" bIns="34275" anchor="t" anchorCtr="0">
            <a:noAutofit/>
          </a:bodyPr>
          <a:lstStyle>
            <a:lvl1pPr marL="457200" lvl="0" indent="-330200" algn="l" rtl="0">
              <a:lnSpc>
                <a:spcPct val="90000"/>
              </a:lnSpc>
              <a:spcBef>
                <a:spcPts val="800"/>
              </a:spcBef>
              <a:spcAft>
                <a:spcPts val="0"/>
              </a:spcAft>
              <a:buClr>
                <a:schemeClr val="accent2"/>
              </a:buClr>
              <a:buSzPts val="1600"/>
              <a:buFont typeface="Noto Sans Symbols"/>
              <a:buChar char="▪"/>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Subtitle and Content">
  <p:cSld name="Title, Subtitle and Content">
    <p:spTree>
      <p:nvGrpSpPr>
        <p:cNvPr id="1" name="Shape 216"/>
        <p:cNvGrpSpPr/>
        <p:nvPr/>
      </p:nvGrpSpPr>
      <p:grpSpPr>
        <a:xfrm>
          <a:off x="0" y="0"/>
          <a:ext cx="0" cy="0"/>
          <a:chOff x="0" y="0"/>
          <a:chExt cx="0" cy="0"/>
        </a:xfrm>
      </p:grpSpPr>
      <p:sp>
        <p:nvSpPr>
          <p:cNvPr id="217" name="Google Shape;217;p47"/>
          <p:cNvSpPr txBox="1">
            <a:spLocks noGrp="1"/>
          </p:cNvSpPr>
          <p:nvPr>
            <p:ph type="title"/>
          </p:nvPr>
        </p:nvSpPr>
        <p:spPr>
          <a:xfrm>
            <a:off x="345734" y="138709"/>
            <a:ext cx="8445000" cy="744000"/>
          </a:xfrm>
          <a:prstGeom prst="rect">
            <a:avLst/>
          </a:prstGeom>
          <a:noFill/>
          <a:ln>
            <a:noFill/>
          </a:ln>
        </p:spPr>
        <p:txBody>
          <a:bodyPr spcFirstLastPara="1" wrap="square" lIns="0" tIns="34275" rIns="0" bIns="34275" anchor="b" anchorCtr="0">
            <a:no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218" name="Google Shape;218;p47"/>
          <p:cNvSpPr txBox="1">
            <a:spLocks noGrp="1"/>
          </p:cNvSpPr>
          <p:nvPr>
            <p:ph type="body" idx="1"/>
          </p:nvPr>
        </p:nvSpPr>
        <p:spPr>
          <a:xfrm>
            <a:off x="345734" y="1602398"/>
            <a:ext cx="8445000" cy="3030300"/>
          </a:xfrm>
          <a:prstGeom prst="rect">
            <a:avLst/>
          </a:prstGeom>
          <a:noFill/>
          <a:ln>
            <a:noFill/>
          </a:ln>
        </p:spPr>
        <p:txBody>
          <a:bodyPr spcFirstLastPara="1" wrap="square" lIns="0" tIns="34275" rIns="0" bIns="34275" anchor="t" anchorCtr="0">
            <a:noAutofit/>
          </a:bodyPr>
          <a:lstStyle>
            <a:lvl1pPr marL="457200" lvl="0" indent="-330200" algn="l" rtl="0">
              <a:lnSpc>
                <a:spcPct val="90000"/>
              </a:lnSpc>
              <a:spcBef>
                <a:spcPts val="800"/>
              </a:spcBef>
              <a:spcAft>
                <a:spcPts val="0"/>
              </a:spcAft>
              <a:buClr>
                <a:schemeClr val="accent2"/>
              </a:buClr>
              <a:buSzPts val="1600"/>
              <a:buFont typeface="Noto Sans Symbols"/>
              <a:buChar char="▪"/>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19" name="Google Shape;219;p47"/>
          <p:cNvSpPr txBox="1">
            <a:spLocks noGrp="1"/>
          </p:cNvSpPr>
          <p:nvPr>
            <p:ph type="body" idx="2"/>
          </p:nvPr>
        </p:nvSpPr>
        <p:spPr>
          <a:xfrm>
            <a:off x="345281" y="882849"/>
            <a:ext cx="8453100" cy="4818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0"/>
              </a:spcBef>
              <a:spcAft>
                <a:spcPts val="0"/>
              </a:spcAft>
              <a:buSzPts val="1100"/>
              <a:buNone/>
              <a:defRPr sz="1500">
                <a:solidFill>
                  <a:schemeClr val="dk2"/>
                </a:solidFill>
                <a:latin typeface="Barlow"/>
                <a:ea typeface="Barlow"/>
                <a:cs typeface="Barlow"/>
                <a:sym typeface="Barlow"/>
              </a:defRPr>
            </a:lvl1pPr>
            <a:lvl2pPr marL="914400" lvl="1" indent="-298450" algn="l" rtl="0">
              <a:lnSpc>
                <a:spcPct val="90000"/>
              </a:lnSpc>
              <a:spcBef>
                <a:spcPts val="400"/>
              </a:spcBef>
              <a:spcAft>
                <a:spcPts val="0"/>
              </a:spcAft>
              <a:buSzPts val="1100"/>
              <a:buChar char="▪"/>
              <a:defRPr sz="1500">
                <a:solidFill>
                  <a:schemeClr val="dk2"/>
                </a:solidFill>
                <a:latin typeface="Barlow"/>
                <a:ea typeface="Barlow"/>
                <a:cs typeface="Barlow"/>
                <a:sym typeface="Barlow"/>
              </a:defRPr>
            </a:lvl2pPr>
            <a:lvl3pPr marL="1371600" lvl="2" indent="-298450" algn="l" rtl="0">
              <a:lnSpc>
                <a:spcPct val="90000"/>
              </a:lnSpc>
              <a:spcBef>
                <a:spcPts val="400"/>
              </a:spcBef>
              <a:spcAft>
                <a:spcPts val="0"/>
              </a:spcAft>
              <a:buSzPts val="1100"/>
              <a:buChar char="▪"/>
              <a:defRPr sz="1500">
                <a:solidFill>
                  <a:schemeClr val="dk2"/>
                </a:solidFill>
                <a:latin typeface="Barlow"/>
                <a:ea typeface="Barlow"/>
                <a:cs typeface="Barlow"/>
                <a:sym typeface="Barlow"/>
              </a:defRPr>
            </a:lvl3pPr>
            <a:lvl4pPr marL="1828800" lvl="3" indent="-298450" algn="l" rtl="0">
              <a:lnSpc>
                <a:spcPct val="90000"/>
              </a:lnSpc>
              <a:spcBef>
                <a:spcPts val="400"/>
              </a:spcBef>
              <a:spcAft>
                <a:spcPts val="0"/>
              </a:spcAft>
              <a:buSzPts val="1100"/>
              <a:buChar char="▪"/>
              <a:defRPr sz="1500">
                <a:solidFill>
                  <a:schemeClr val="dk2"/>
                </a:solidFill>
                <a:latin typeface="Barlow"/>
                <a:ea typeface="Barlow"/>
                <a:cs typeface="Barlow"/>
                <a:sym typeface="Barlow"/>
              </a:defRPr>
            </a:lvl4pPr>
            <a:lvl5pPr marL="2286000" lvl="4" indent="-298450" algn="l" rtl="0">
              <a:lnSpc>
                <a:spcPct val="90000"/>
              </a:lnSpc>
              <a:spcBef>
                <a:spcPts val="400"/>
              </a:spcBef>
              <a:spcAft>
                <a:spcPts val="0"/>
              </a:spcAft>
              <a:buSzPts val="1100"/>
              <a:buChar char="▪"/>
              <a:defRPr sz="1500">
                <a:solidFill>
                  <a:schemeClr val="dk2"/>
                </a:solidFill>
                <a:latin typeface="Barlow"/>
                <a:ea typeface="Barlow"/>
                <a:cs typeface="Barlow"/>
                <a:sym typeface="Barlow"/>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wo Column">
  <p:cSld name="Two Column">
    <p:spTree>
      <p:nvGrpSpPr>
        <p:cNvPr id="1" name="Shape 220"/>
        <p:cNvGrpSpPr/>
        <p:nvPr/>
      </p:nvGrpSpPr>
      <p:grpSpPr>
        <a:xfrm>
          <a:off x="0" y="0"/>
          <a:ext cx="0" cy="0"/>
          <a:chOff x="0" y="0"/>
          <a:chExt cx="0" cy="0"/>
        </a:xfrm>
      </p:grpSpPr>
      <p:sp>
        <p:nvSpPr>
          <p:cNvPr id="221" name="Google Shape;221;p48"/>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222" name="Google Shape;222;p48"/>
          <p:cNvSpPr txBox="1">
            <a:spLocks noGrp="1"/>
          </p:cNvSpPr>
          <p:nvPr>
            <p:ph type="body" idx="1"/>
          </p:nvPr>
        </p:nvSpPr>
        <p:spPr>
          <a:xfrm>
            <a:off x="345734" y="1710301"/>
            <a:ext cx="4050000" cy="2922300"/>
          </a:xfrm>
          <a:prstGeom prst="rect">
            <a:avLst/>
          </a:prstGeom>
          <a:noFill/>
          <a:ln>
            <a:noFill/>
          </a:ln>
        </p:spPr>
        <p:txBody>
          <a:bodyPr spcFirstLastPara="1" wrap="square" lIns="0" tIns="34275" rIns="0" bIns="34275" anchor="t" anchorCtr="0">
            <a:noAutofit/>
          </a:bodyPr>
          <a:lstStyle>
            <a:lvl1pPr marL="457200" lvl="0" indent="-317500" algn="l" rtl="0">
              <a:lnSpc>
                <a:spcPct val="90000"/>
              </a:lnSpc>
              <a:spcBef>
                <a:spcPts val="800"/>
              </a:spcBef>
              <a:spcAft>
                <a:spcPts val="0"/>
              </a:spcAft>
              <a:buClr>
                <a:schemeClr val="accent2"/>
              </a:buClr>
              <a:buSzPts val="1400"/>
              <a:buFont typeface="Noto Sans Symbols"/>
              <a:buChar char="▪"/>
              <a:defRPr sz="1800"/>
            </a:lvl1pPr>
            <a:lvl2pPr marL="914400" lvl="1" indent="-298450" algn="l" rtl="0">
              <a:lnSpc>
                <a:spcPct val="90000"/>
              </a:lnSpc>
              <a:spcBef>
                <a:spcPts val="400"/>
              </a:spcBef>
              <a:spcAft>
                <a:spcPts val="0"/>
              </a:spcAft>
              <a:buSzPts val="1100"/>
              <a:buChar char="▪"/>
              <a:defRPr sz="1500"/>
            </a:lvl2pPr>
            <a:lvl3pPr marL="1371600" lvl="2" indent="-292100" algn="l" rtl="0">
              <a:lnSpc>
                <a:spcPct val="90000"/>
              </a:lnSpc>
              <a:spcBef>
                <a:spcPts val="400"/>
              </a:spcBef>
              <a:spcAft>
                <a:spcPts val="0"/>
              </a:spcAft>
              <a:buSzPts val="1000"/>
              <a:buChar char="▪"/>
              <a:defRPr sz="1400"/>
            </a:lvl3pPr>
            <a:lvl4pPr marL="1828800" lvl="3" indent="-285750" algn="l" rtl="0">
              <a:lnSpc>
                <a:spcPct val="90000"/>
              </a:lnSpc>
              <a:spcBef>
                <a:spcPts val="400"/>
              </a:spcBef>
              <a:spcAft>
                <a:spcPts val="0"/>
              </a:spcAft>
              <a:buSzPts val="900"/>
              <a:buChar char="▪"/>
              <a:defRPr sz="1200"/>
            </a:lvl4pPr>
            <a:lvl5pPr marL="2286000" lvl="4" indent="-285750" algn="l" rtl="0">
              <a:lnSpc>
                <a:spcPct val="90000"/>
              </a:lnSpc>
              <a:spcBef>
                <a:spcPts val="400"/>
              </a:spcBef>
              <a:spcAft>
                <a:spcPts val="0"/>
              </a:spcAft>
              <a:buSzPts val="900"/>
              <a:buChar char="▪"/>
              <a:defRPr sz="1200"/>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23" name="Google Shape;223;p48"/>
          <p:cNvSpPr txBox="1">
            <a:spLocks noGrp="1"/>
          </p:cNvSpPr>
          <p:nvPr>
            <p:ph type="body" idx="2"/>
          </p:nvPr>
        </p:nvSpPr>
        <p:spPr>
          <a:xfrm>
            <a:off x="4740842" y="1711519"/>
            <a:ext cx="4050000" cy="2921100"/>
          </a:xfrm>
          <a:prstGeom prst="rect">
            <a:avLst/>
          </a:prstGeom>
          <a:noFill/>
          <a:ln>
            <a:noFill/>
          </a:ln>
        </p:spPr>
        <p:txBody>
          <a:bodyPr spcFirstLastPara="1" wrap="square" lIns="0" tIns="34275" rIns="0" bIns="34275" anchor="t" anchorCtr="0">
            <a:noAutofit/>
          </a:bodyPr>
          <a:lstStyle>
            <a:lvl1pPr marL="457200" lvl="0" indent="-317500" algn="l" rtl="0">
              <a:lnSpc>
                <a:spcPct val="90000"/>
              </a:lnSpc>
              <a:spcBef>
                <a:spcPts val="800"/>
              </a:spcBef>
              <a:spcAft>
                <a:spcPts val="0"/>
              </a:spcAft>
              <a:buClr>
                <a:schemeClr val="accent2"/>
              </a:buClr>
              <a:buSzPts val="1400"/>
              <a:buFont typeface="Noto Sans Symbols"/>
              <a:buChar char="▪"/>
              <a:defRPr sz="1800"/>
            </a:lvl1pPr>
            <a:lvl2pPr marL="914400" lvl="1" indent="-298450" algn="l" rtl="0">
              <a:lnSpc>
                <a:spcPct val="90000"/>
              </a:lnSpc>
              <a:spcBef>
                <a:spcPts val="400"/>
              </a:spcBef>
              <a:spcAft>
                <a:spcPts val="0"/>
              </a:spcAft>
              <a:buSzPts val="1100"/>
              <a:buChar char="▪"/>
              <a:defRPr sz="1500"/>
            </a:lvl2pPr>
            <a:lvl3pPr marL="1371600" lvl="2" indent="-292100" algn="l" rtl="0">
              <a:lnSpc>
                <a:spcPct val="90000"/>
              </a:lnSpc>
              <a:spcBef>
                <a:spcPts val="400"/>
              </a:spcBef>
              <a:spcAft>
                <a:spcPts val="0"/>
              </a:spcAft>
              <a:buSzPts val="1000"/>
              <a:buChar char="▪"/>
              <a:defRPr sz="1400"/>
            </a:lvl3pPr>
            <a:lvl4pPr marL="1828800" lvl="3" indent="-285750" algn="l" rtl="0">
              <a:lnSpc>
                <a:spcPct val="90000"/>
              </a:lnSpc>
              <a:spcBef>
                <a:spcPts val="400"/>
              </a:spcBef>
              <a:spcAft>
                <a:spcPts val="0"/>
              </a:spcAft>
              <a:buSzPts val="900"/>
              <a:buChar char="▪"/>
              <a:defRPr sz="1200"/>
            </a:lvl4pPr>
            <a:lvl5pPr marL="2286000" lvl="4" indent="-285750" algn="l" rtl="0">
              <a:lnSpc>
                <a:spcPct val="90000"/>
              </a:lnSpc>
              <a:spcBef>
                <a:spcPts val="400"/>
              </a:spcBef>
              <a:spcAft>
                <a:spcPts val="0"/>
              </a:spcAft>
              <a:buSzPts val="900"/>
              <a:buChar char="▪"/>
              <a:defRPr sz="1200"/>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cxnSp>
        <p:nvCxnSpPr>
          <p:cNvPr id="224" name="Google Shape;224;p48"/>
          <p:cNvCxnSpPr/>
          <p:nvPr/>
        </p:nvCxnSpPr>
        <p:spPr>
          <a:xfrm>
            <a:off x="4476584" y="1189435"/>
            <a:ext cx="0" cy="3442800"/>
          </a:xfrm>
          <a:prstGeom prst="straightConnector1">
            <a:avLst/>
          </a:prstGeom>
          <a:noFill/>
          <a:ln w="12700" cap="flat" cmpd="sng">
            <a:solidFill>
              <a:schemeClr val="accent5"/>
            </a:solidFill>
            <a:prstDash val="solid"/>
            <a:miter lim="800000"/>
            <a:headEnd type="none" w="sm" len="sm"/>
            <a:tailEnd type="none" w="sm" len="sm"/>
          </a:ln>
        </p:spPr>
      </p:cxnSp>
      <p:sp>
        <p:nvSpPr>
          <p:cNvPr id="225" name="Google Shape;225;p48"/>
          <p:cNvSpPr txBox="1">
            <a:spLocks noGrp="1"/>
          </p:cNvSpPr>
          <p:nvPr>
            <p:ph type="body" idx="3"/>
          </p:nvPr>
        </p:nvSpPr>
        <p:spPr>
          <a:xfrm>
            <a:off x="4740842" y="1190651"/>
            <a:ext cx="4050000" cy="438300"/>
          </a:xfrm>
          <a:prstGeom prst="rect">
            <a:avLst/>
          </a:prstGeom>
          <a:noFill/>
          <a:ln>
            <a:noFill/>
          </a:ln>
        </p:spPr>
        <p:txBody>
          <a:bodyPr spcFirstLastPara="1" wrap="square" lIns="0" tIns="34275" rIns="0" bIns="34275" anchor="t" anchorCtr="0">
            <a:noAutofit/>
          </a:bodyPr>
          <a:lstStyle>
            <a:lvl1pPr marL="457200" lvl="0" indent="-228600" algn="l" rtl="0">
              <a:lnSpc>
                <a:spcPct val="100000"/>
              </a:lnSpc>
              <a:spcBef>
                <a:spcPts val="0"/>
              </a:spcBef>
              <a:spcAft>
                <a:spcPts val="0"/>
              </a:spcAft>
              <a:buSzPts val="1100"/>
              <a:buNone/>
              <a:defRPr sz="1800">
                <a:solidFill>
                  <a:schemeClr val="accent5"/>
                </a:solidFill>
              </a:defRPr>
            </a:lvl1pPr>
            <a:lvl2pPr marL="914400" lvl="1" indent="-228600" algn="l" rtl="0">
              <a:lnSpc>
                <a:spcPct val="100000"/>
              </a:lnSpc>
              <a:spcBef>
                <a:spcPts val="0"/>
              </a:spcBef>
              <a:spcAft>
                <a:spcPts val="0"/>
              </a:spcAft>
              <a:buSzPts val="1100"/>
              <a:buNone/>
              <a:defRPr/>
            </a:lvl2pPr>
            <a:lvl3pPr marL="1371600" lvl="2" indent="-228600" algn="l" rtl="0">
              <a:lnSpc>
                <a:spcPct val="100000"/>
              </a:lnSpc>
              <a:spcBef>
                <a:spcPts val="0"/>
              </a:spcBef>
              <a:spcAft>
                <a:spcPts val="0"/>
              </a:spcAft>
              <a:buSzPts val="1100"/>
              <a:buNone/>
              <a:defRPr/>
            </a:lvl3pPr>
            <a:lvl4pPr marL="1828800" lvl="3" indent="-228600" algn="l" rtl="0">
              <a:lnSpc>
                <a:spcPct val="100000"/>
              </a:lnSpc>
              <a:spcBef>
                <a:spcPts val="0"/>
              </a:spcBef>
              <a:spcAft>
                <a:spcPts val="0"/>
              </a:spcAft>
              <a:buSzPts val="1100"/>
              <a:buNone/>
              <a:defRPr/>
            </a:lvl4pPr>
            <a:lvl5pPr marL="2286000" lvl="4" indent="-228600" algn="l" rtl="0">
              <a:lnSpc>
                <a:spcPct val="100000"/>
              </a:lnSpc>
              <a:spcBef>
                <a:spcPts val="0"/>
              </a:spcBef>
              <a:spcAft>
                <a:spcPts val="0"/>
              </a:spcAft>
              <a:buSzPts val="1100"/>
              <a:buNone/>
              <a:defRPr/>
            </a:lvl5pPr>
            <a:lvl6pPr marL="2743200" lvl="5" indent="-228600" algn="l" rtl="0">
              <a:lnSpc>
                <a:spcPct val="100000"/>
              </a:lnSpc>
              <a:spcBef>
                <a:spcPts val="0"/>
              </a:spcBef>
              <a:spcAft>
                <a:spcPts val="0"/>
              </a:spcAft>
              <a:buSzPts val="1100"/>
              <a:buNone/>
              <a:defRPr/>
            </a:lvl6pPr>
            <a:lvl7pPr marL="3200400" lvl="6" indent="-228600" algn="l" rtl="0">
              <a:lnSpc>
                <a:spcPct val="100000"/>
              </a:lnSpc>
              <a:spcBef>
                <a:spcPts val="0"/>
              </a:spcBef>
              <a:spcAft>
                <a:spcPts val="0"/>
              </a:spcAft>
              <a:buSzPts val="1100"/>
              <a:buNone/>
              <a:defRPr/>
            </a:lvl7pPr>
            <a:lvl8pPr marL="3657600" lvl="7" indent="-228600" algn="l" rtl="0">
              <a:lnSpc>
                <a:spcPct val="100000"/>
              </a:lnSpc>
              <a:spcBef>
                <a:spcPts val="0"/>
              </a:spcBef>
              <a:spcAft>
                <a:spcPts val="0"/>
              </a:spcAft>
              <a:buSzPts val="1100"/>
              <a:buNone/>
              <a:defRPr/>
            </a:lvl8pPr>
            <a:lvl9pPr marL="4114800" lvl="8" indent="-228600" algn="l" rtl="0">
              <a:lnSpc>
                <a:spcPct val="100000"/>
              </a:lnSpc>
              <a:spcBef>
                <a:spcPts val="0"/>
              </a:spcBef>
              <a:spcAft>
                <a:spcPts val="0"/>
              </a:spcAft>
              <a:buSzPts val="1100"/>
              <a:buNone/>
              <a:defRPr/>
            </a:lvl9pPr>
          </a:lstStyle>
          <a:p>
            <a:endParaRPr/>
          </a:p>
        </p:txBody>
      </p:sp>
      <p:sp>
        <p:nvSpPr>
          <p:cNvPr id="226" name="Google Shape;226;p48"/>
          <p:cNvSpPr txBox="1">
            <a:spLocks noGrp="1"/>
          </p:cNvSpPr>
          <p:nvPr>
            <p:ph type="body" idx="4"/>
          </p:nvPr>
        </p:nvSpPr>
        <p:spPr>
          <a:xfrm>
            <a:off x="345733" y="1190651"/>
            <a:ext cx="4050000" cy="4383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800"/>
              </a:spcBef>
              <a:spcAft>
                <a:spcPts val="0"/>
              </a:spcAft>
              <a:buSzPts val="1600"/>
              <a:buNone/>
              <a:defRPr sz="1800">
                <a:solidFill>
                  <a:schemeClr val="accent5"/>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hree Column">
  <p:cSld name="Three Column">
    <p:spTree>
      <p:nvGrpSpPr>
        <p:cNvPr id="1" name="Shape 227"/>
        <p:cNvGrpSpPr/>
        <p:nvPr/>
      </p:nvGrpSpPr>
      <p:grpSpPr>
        <a:xfrm>
          <a:off x="0" y="0"/>
          <a:ext cx="0" cy="0"/>
          <a:chOff x="0" y="0"/>
          <a:chExt cx="0" cy="0"/>
        </a:xfrm>
      </p:grpSpPr>
      <p:sp>
        <p:nvSpPr>
          <p:cNvPr id="228" name="Google Shape;228;p49"/>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229" name="Google Shape;229;p49"/>
          <p:cNvSpPr txBox="1">
            <a:spLocks noGrp="1"/>
          </p:cNvSpPr>
          <p:nvPr>
            <p:ph type="body" idx="1"/>
          </p:nvPr>
        </p:nvSpPr>
        <p:spPr>
          <a:xfrm>
            <a:off x="345734" y="1711517"/>
            <a:ext cx="2606100" cy="2920500"/>
          </a:xfrm>
          <a:prstGeom prst="rect">
            <a:avLst/>
          </a:prstGeom>
          <a:noFill/>
          <a:ln>
            <a:noFill/>
          </a:ln>
        </p:spPr>
        <p:txBody>
          <a:bodyPr spcFirstLastPara="1" wrap="square" lIns="0" tIns="34275" rIns="0" bIns="34275" anchor="t" anchorCtr="0">
            <a:noAutofit/>
          </a:bodyPr>
          <a:lstStyle>
            <a:lvl1pPr marL="457200" lvl="0" indent="-317500" algn="l" rtl="0">
              <a:lnSpc>
                <a:spcPct val="90000"/>
              </a:lnSpc>
              <a:spcBef>
                <a:spcPts val="800"/>
              </a:spcBef>
              <a:spcAft>
                <a:spcPts val="0"/>
              </a:spcAft>
              <a:buClr>
                <a:schemeClr val="accent2"/>
              </a:buClr>
              <a:buSzPts val="1400"/>
              <a:buFont typeface="Noto Sans Symbols"/>
              <a:buChar char="▪"/>
              <a:defRPr sz="1800"/>
            </a:lvl1pPr>
            <a:lvl2pPr marL="914400" lvl="1" indent="-298450" algn="l" rtl="0">
              <a:lnSpc>
                <a:spcPct val="90000"/>
              </a:lnSpc>
              <a:spcBef>
                <a:spcPts val="400"/>
              </a:spcBef>
              <a:spcAft>
                <a:spcPts val="0"/>
              </a:spcAft>
              <a:buSzPts val="1100"/>
              <a:buChar char="▪"/>
              <a:defRPr sz="1500"/>
            </a:lvl2pPr>
            <a:lvl3pPr marL="1371600" lvl="2" indent="-292100" algn="l" rtl="0">
              <a:lnSpc>
                <a:spcPct val="90000"/>
              </a:lnSpc>
              <a:spcBef>
                <a:spcPts val="400"/>
              </a:spcBef>
              <a:spcAft>
                <a:spcPts val="0"/>
              </a:spcAft>
              <a:buSzPts val="1000"/>
              <a:buChar char="▪"/>
              <a:defRPr sz="1400"/>
            </a:lvl3pPr>
            <a:lvl4pPr marL="1828800" lvl="3" indent="-285750" algn="l" rtl="0">
              <a:lnSpc>
                <a:spcPct val="90000"/>
              </a:lnSpc>
              <a:spcBef>
                <a:spcPts val="400"/>
              </a:spcBef>
              <a:spcAft>
                <a:spcPts val="0"/>
              </a:spcAft>
              <a:buSzPts val="900"/>
              <a:buChar char="▪"/>
              <a:defRPr sz="1200"/>
            </a:lvl4pPr>
            <a:lvl5pPr marL="2286000" lvl="4" indent="-285750" algn="l" rtl="0">
              <a:lnSpc>
                <a:spcPct val="90000"/>
              </a:lnSpc>
              <a:spcBef>
                <a:spcPts val="400"/>
              </a:spcBef>
              <a:spcAft>
                <a:spcPts val="0"/>
              </a:spcAft>
              <a:buSzPts val="900"/>
              <a:buChar char="▪"/>
              <a:defRPr sz="1200"/>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30" name="Google Shape;230;p49"/>
          <p:cNvSpPr txBox="1">
            <a:spLocks noGrp="1"/>
          </p:cNvSpPr>
          <p:nvPr>
            <p:ph type="body" idx="2"/>
          </p:nvPr>
        </p:nvSpPr>
        <p:spPr>
          <a:xfrm>
            <a:off x="3265577" y="1711517"/>
            <a:ext cx="2606100" cy="2920500"/>
          </a:xfrm>
          <a:prstGeom prst="rect">
            <a:avLst/>
          </a:prstGeom>
          <a:noFill/>
          <a:ln>
            <a:noFill/>
          </a:ln>
        </p:spPr>
        <p:txBody>
          <a:bodyPr spcFirstLastPara="1" wrap="square" lIns="0" tIns="34275" rIns="0" bIns="34275" anchor="t" anchorCtr="0">
            <a:noAutofit/>
          </a:bodyPr>
          <a:lstStyle>
            <a:lvl1pPr marL="457200" lvl="0" indent="-317500" algn="l" rtl="0">
              <a:lnSpc>
                <a:spcPct val="90000"/>
              </a:lnSpc>
              <a:spcBef>
                <a:spcPts val="800"/>
              </a:spcBef>
              <a:spcAft>
                <a:spcPts val="0"/>
              </a:spcAft>
              <a:buClr>
                <a:schemeClr val="accent2"/>
              </a:buClr>
              <a:buSzPts val="1400"/>
              <a:buFont typeface="Noto Sans Symbols"/>
              <a:buChar char="▪"/>
              <a:defRPr sz="1800"/>
            </a:lvl1pPr>
            <a:lvl2pPr marL="914400" lvl="1" indent="-298450" algn="l" rtl="0">
              <a:lnSpc>
                <a:spcPct val="90000"/>
              </a:lnSpc>
              <a:spcBef>
                <a:spcPts val="400"/>
              </a:spcBef>
              <a:spcAft>
                <a:spcPts val="0"/>
              </a:spcAft>
              <a:buSzPts val="1100"/>
              <a:buChar char="▪"/>
              <a:defRPr sz="1500"/>
            </a:lvl2pPr>
            <a:lvl3pPr marL="1371600" lvl="2" indent="-292100" algn="l" rtl="0">
              <a:lnSpc>
                <a:spcPct val="90000"/>
              </a:lnSpc>
              <a:spcBef>
                <a:spcPts val="400"/>
              </a:spcBef>
              <a:spcAft>
                <a:spcPts val="0"/>
              </a:spcAft>
              <a:buSzPts val="1000"/>
              <a:buChar char="▪"/>
              <a:defRPr sz="1400"/>
            </a:lvl3pPr>
            <a:lvl4pPr marL="1828800" lvl="3" indent="-285750" algn="l" rtl="0">
              <a:lnSpc>
                <a:spcPct val="90000"/>
              </a:lnSpc>
              <a:spcBef>
                <a:spcPts val="400"/>
              </a:spcBef>
              <a:spcAft>
                <a:spcPts val="0"/>
              </a:spcAft>
              <a:buSzPts val="900"/>
              <a:buChar char="▪"/>
              <a:defRPr sz="1200"/>
            </a:lvl4pPr>
            <a:lvl5pPr marL="2286000" lvl="4" indent="-285750" algn="l" rtl="0">
              <a:lnSpc>
                <a:spcPct val="90000"/>
              </a:lnSpc>
              <a:spcBef>
                <a:spcPts val="400"/>
              </a:spcBef>
              <a:spcAft>
                <a:spcPts val="0"/>
              </a:spcAft>
              <a:buSzPts val="900"/>
              <a:buChar char="▪"/>
              <a:defRPr sz="1200"/>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31" name="Google Shape;231;p49"/>
          <p:cNvSpPr txBox="1">
            <a:spLocks noGrp="1"/>
          </p:cNvSpPr>
          <p:nvPr>
            <p:ph type="body" idx="3"/>
          </p:nvPr>
        </p:nvSpPr>
        <p:spPr>
          <a:xfrm>
            <a:off x="6185421" y="1711517"/>
            <a:ext cx="2606100" cy="2920500"/>
          </a:xfrm>
          <a:prstGeom prst="rect">
            <a:avLst/>
          </a:prstGeom>
          <a:noFill/>
          <a:ln>
            <a:noFill/>
          </a:ln>
        </p:spPr>
        <p:txBody>
          <a:bodyPr spcFirstLastPara="1" wrap="square" lIns="0" tIns="34275" rIns="0" bIns="34275" anchor="t" anchorCtr="0">
            <a:noAutofit/>
          </a:bodyPr>
          <a:lstStyle>
            <a:lvl1pPr marL="457200" lvl="0" indent="-317500" algn="l" rtl="0">
              <a:lnSpc>
                <a:spcPct val="90000"/>
              </a:lnSpc>
              <a:spcBef>
                <a:spcPts val="800"/>
              </a:spcBef>
              <a:spcAft>
                <a:spcPts val="0"/>
              </a:spcAft>
              <a:buClr>
                <a:schemeClr val="accent2"/>
              </a:buClr>
              <a:buSzPts val="1400"/>
              <a:buFont typeface="Noto Sans Symbols"/>
              <a:buChar char="▪"/>
              <a:defRPr sz="1800"/>
            </a:lvl1pPr>
            <a:lvl2pPr marL="914400" lvl="1" indent="-298450" algn="l" rtl="0">
              <a:lnSpc>
                <a:spcPct val="90000"/>
              </a:lnSpc>
              <a:spcBef>
                <a:spcPts val="400"/>
              </a:spcBef>
              <a:spcAft>
                <a:spcPts val="0"/>
              </a:spcAft>
              <a:buSzPts val="1100"/>
              <a:buChar char="▪"/>
              <a:defRPr sz="1500"/>
            </a:lvl2pPr>
            <a:lvl3pPr marL="1371600" lvl="2" indent="-292100" algn="l" rtl="0">
              <a:lnSpc>
                <a:spcPct val="90000"/>
              </a:lnSpc>
              <a:spcBef>
                <a:spcPts val="400"/>
              </a:spcBef>
              <a:spcAft>
                <a:spcPts val="0"/>
              </a:spcAft>
              <a:buSzPts val="1000"/>
              <a:buChar char="▪"/>
              <a:defRPr sz="1400"/>
            </a:lvl3pPr>
            <a:lvl4pPr marL="1828800" lvl="3" indent="-285750" algn="l" rtl="0">
              <a:lnSpc>
                <a:spcPct val="90000"/>
              </a:lnSpc>
              <a:spcBef>
                <a:spcPts val="400"/>
              </a:spcBef>
              <a:spcAft>
                <a:spcPts val="0"/>
              </a:spcAft>
              <a:buSzPts val="900"/>
              <a:buChar char="▪"/>
              <a:defRPr sz="1200"/>
            </a:lvl4pPr>
            <a:lvl5pPr marL="2286000" lvl="4" indent="-285750" algn="l" rtl="0">
              <a:lnSpc>
                <a:spcPct val="90000"/>
              </a:lnSpc>
              <a:spcBef>
                <a:spcPts val="400"/>
              </a:spcBef>
              <a:spcAft>
                <a:spcPts val="0"/>
              </a:spcAft>
              <a:buSzPts val="900"/>
              <a:buChar char="▪"/>
              <a:defRPr sz="1200"/>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cxnSp>
        <p:nvCxnSpPr>
          <p:cNvPr id="232" name="Google Shape;232;p49"/>
          <p:cNvCxnSpPr/>
          <p:nvPr/>
        </p:nvCxnSpPr>
        <p:spPr>
          <a:xfrm>
            <a:off x="5939624" y="1189435"/>
            <a:ext cx="0" cy="3442800"/>
          </a:xfrm>
          <a:prstGeom prst="straightConnector1">
            <a:avLst/>
          </a:prstGeom>
          <a:noFill/>
          <a:ln w="12700" cap="flat" cmpd="sng">
            <a:solidFill>
              <a:schemeClr val="accent5"/>
            </a:solidFill>
            <a:prstDash val="solid"/>
            <a:miter lim="800000"/>
            <a:headEnd type="none" w="sm" len="sm"/>
            <a:tailEnd type="none" w="sm" len="sm"/>
          </a:ln>
        </p:spPr>
      </p:cxnSp>
      <p:cxnSp>
        <p:nvCxnSpPr>
          <p:cNvPr id="233" name="Google Shape;233;p49"/>
          <p:cNvCxnSpPr/>
          <p:nvPr/>
        </p:nvCxnSpPr>
        <p:spPr>
          <a:xfrm>
            <a:off x="3023483" y="1189435"/>
            <a:ext cx="0" cy="3442800"/>
          </a:xfrm>
          <a:prstGeom prst="straightConnector1">
            <a:avLst/>
          </a:prstGeom>
          <a:noFill/>
          <a:ln w="12700" cap="flat" cmpd="sng">
            <a:solidFill>
              <a:schemeClr val="accent5"/>
            </a:solidFill>
            <a:prstDash val="solid"/>
            <a:miter lim="800000"/>
            <a:headEnd type="none" w="sm" len="sm"/>
            <a:tailEnd type="none" w="sm" len="sm"/>
          </a:ln>
        </p:spPr>
      </p:cxnSp>
      <p:sp>
        <p:nvSpPr>
          <p:cNvPr id="234" name="Google Shape;234;p49"/>
          <p:cNvSpPr txBox="1">
            <a:spLocks noGrp="1"/>
          </p:cNvSpPr>
          <p:nvPr>
            <p:ph type="body" idx="4"/>
          </p:nvPr>
        </p:nvSpPr>
        <p:spPr>
          <a:xfrm>
            <a:off x="3265577" y="1189435"/>
            <a:ext cx="2606100" cy="438600"/>
          </a:xfrm>
          <a:prstGeom prst="rect">
            <a:avLst/>
          </a:prstGeom>
          <a:noFill/>
          <a:ln>
            <a:noFill/>
          </a:ln>
        </p:spPr>
        <p:txBody>
          <a:bodyPr spcFirstLastPara="1" wrap="square" lIns="0" tIns="34275" rIns="0" bIns="34275" anchor="t" anchorCtr="0">
            <a:noAutofit/>
          </a:bodyPr>
          <a:lstStyle>
            <a:lvl1pPr marL="457200" lvl="0" indent="-228600" algn="l" rtl="0">
              <a:lnSpc>
                <a:spcPct val="100000"/>
              </a:lnSpc>
              <a:spcBef>
                <a:spcPts val="0"/>
              </a:spcBef>
              <a:spcAft>
                <a:spcPts val="0"/>
              </a:spcAft>
              <a:buSzPts val="1100"/>
              <a:buNone/>
              <a:defRPr sz="1500">
                <a:solidFill>
                  <a:schemeClr val="accent5"/>
                </a:solidFill>
              </a:defRPr>
            </a:lvl1pPr>
            <a:lvl2pPr marL="914400" lvl="1" indent="-228600" algn="l" rtl="0">
              <a:lnSpc>
                <a:spcPct val="100000"/>
              </a:lnSpc>
              <a:spcBef>
                <a:spcPts val="0"/>
              </a:spcBef>
              <a:spcAft>
                <a:spcPts val="0"/>
              </a:spcAft>
              <a:buSzPts val="1100"/>
              <a:buNone/>
              <a:defRPr/>
            </a:lvl2pPr>
            <a:lvl3pPr marL="1371600" lvl="2" indent="-228600" algn="l" rtl="0">
              <a:lnSpc>
                <a:spcPct val="100000"/>
              </a:lnSpc>
              <a:spcBef>
                <a:spcPts val="0"/>
              </a:spcBef>
              <a:spcAft>
                <a:spcPts val="0"/>
              </a:spcAft>
              <a:buSzPts val="1100"/>
              <a:buNone/>
              <a:defRPr/>
            </a:lvl3pPr>
            <a:lvl4pPr marL="1828800" lvl="3" indent="-228600" algn="l" rtl="0">
              <a:lnSpc>
                <a:spcPct val="100000"/>
              </a:lnSpc>
              <a:spcBef>
                <a:spcPts val="0"/>
              </a:spcBef>
              <a:spcAft>
                <a:spcPts val="0"/>
              </a:spcAft>
              <a:buSzPts val="1100"/>
              <a:buNone/>
              <a:defRPr/>
            </a:lvl4pPr>
            <a:lvl5pPr marL="2286000" lvl="4" indent="-228600" algn="l" rtl="0">
              <a:lnSpc>
                <a:spcPct val="100000"/>
              </a:lnSpc>
              <a:spcBef>
                <a:spcPts val="0"/>
              </a:spcBef>
              <a:spcAft>
                <a:spcPts val="0"/>
              </a:spcAft>
              <a:buSzPts val="1100"/>
              <a:buNone/>
              <a:defRPr/>
            </a:lvl5pPr>
            <a:lvl6pPr marL="2743200" lvl="5" indent="-228600" algn="l" rtl="0">
              <a:lnSpc>
                <a:spcPct val="100000"/>
              </a:lnSpc>
              <a:spcBef>
                <a:spcPts val="0"/>
              </a:spcBef>
              <a:spcAft>
                <a:spcPts val="0"/>
              </a:spcAft>
              <a:buSzPts val="1100"/>
              <a:buNone/>
              <a:defRPr/>
            </a:lvl6pPr>
            <a:lvl7pPr marL="3200400" lvl="6" indent="-228600" algn="l" rtl="0">
              <a:lnSpc>
                <a:spcPct val="100000"/>
              </a:lnSpc>
              <a:spcBef>
                <a:spcPts val="0"/>
              </a:spcBef>
              <a:spcAft>
                <a:spcPts val="0"/>
              </a:spcAft>
              <a:buSzPts val="1100"/>
              <a:buNone/>
              <a:defRPr/>
            </a:lvl7pPr>
            <a:lvl8pPr marL="3657600" lvl="7" indent="-228600" algn="l" rtl="0">
              <a:lnSpc>
                <a:spcPct val="100000"/>
              </a:lnSpc>
              <a:spcBef>
                <a:spcPts val="0"/>
              </a:spcBef>
              <a:spcAft>
                <a:spcPts val="0"/>
              </a:spcAft>
              <a:buSzPts val="1100"/>
              <a:buNone/>
              <a:defRPr/>
            </a:lvl8pPr>
            <a:lvl9pPr marL="4114800" lvl="8" indent="-228600" algn="l" rtl="0">
              <a:lnSpc>
                <a:spcPct val="100000"/>
              </a:lnSpc>
              <a:spcBef>
                <a:spcPts val="0"/>
              </a:spcBef>
              <a:spcAft>
                <a:spcPts val="0"/>
              </a:spcAft>
              <a:buSzPts val="1100"/>
              <a:buNone/>
              <a:defRPr/>
            </a:lvl9pPr>
          </a:lstStyle>
          <a:p>
            <a:endParaRPr/>
          </a:p>
        </p:txBody>
      </p:sp>
      <p:sp>
        <p:nvSpPr>
          <p:cNvPr id="235" name="Google Shape;235;p49"/>
          <p:cNvSpPr txBox="1">
            <a:spLocks noGrp="1"/>
          </p:cNvSpPr>
          <p:nvPr>
            <p:ph type="body" idx="5"/>
          </p:nvPr>
        </p:nvSpPr>
        <p:spPr>
          <a:xfrm>
            <a:off x="6185421" y="1189435"/>
            <a:ext cx="2606100" cy="438600"/>
          </a:xfrm>
          <a:prstGeom prst="rect">
            <a:avLst/>
          </a:prstGeom>
          <a:noFill/>
          <a:ln>
            <a:noFill/>
          </a:ln>
        </p:spPr>
        <p:txBody>
          <a:bodyPr spcFirstLastPara="1" wrap="square" lIns="0" tIns="34275" rIns="0" bIns="34275" anchor="t" anchorCtr="0">
            <a:noAutofit/>
          </a:bodyPr>
          <a:lstStyle>
            <a:lvl1pPr marL="457200" lvl="0" indent="-228600" algn="l" rtl="0">
              <a:lnSpc>
                <a:spcPct val="100000"/>
              </a:lnSpc>
              <a:spcBef>
                <a:spcPts val="0"/>
              </a:spcBef>
              <a:spcAft>
                <a:spcPts val="0"/>
              </a:spcAft>
              <a:buSzPts val="1100"/>
              <a:buNone/>
              <a:defRPr sz="1500">
                <a:solidFill>
                  <a:schemeClr val="accent5"/>
                </a:solidFill>
              </a:defRPr>
            </a:lvl1pPr>
            <a:lvl2pPr marL="914400" lvl="1" indent="-228600" algn="l" rtl="0">
              <a:lnSpc>
                <a:spcPct val="100000"/>
              </a:lnSpc>
              <a:spcBef>
                <a:spcPts val="0"/>
              </a:spcBef>
              <a:spcAft>
                <a:spcPts val="0"/>
              </a:spcAft>
              <a:buSzPts val="1100"/>
              <a:buNone/>
              <a:defRPr/>
            </a:lvl2pPr>
            <a:lvl3pPr marL="1371600" lvl="2" indent="-228600" algn="l" rtl="0">
              <a:lnSpc>
                <a:spcPct val="100000"/>
              </a:lnSpc>
              <a:spcBef>
                <a:spcPts val="0"/>
              </a:spcBef>
              <a:spcAft>
                <a:spcPts val="0"/>
              </a:spcAft>
              <a:buSzPts val="1100"/>
              <a:buNone/>
              <a:defRPr/>
            </a:lvl3pPr>
            <a:lvl4pPr marL="1828800" lvl="3" indent="-228600" algn="l" rtl="0">
              <a:lnSpc>
                <a:spcPct val="100000"/>
              </a:lnSpc>
              <a:spcBef>
                <a:spcPts val="0"/>
              </a:spcBef>
              <a:spcAft>
                <a:spcPts val="0"/>
              </a:spcAft>
              <a:buSzPts val="1100"/>
              <a:buNone/>
              <a:defRPr/>
            </a:lvl4pPr>
            <a:lvl5pPr marL="2286000" lvl="4" indent="-228600" algn="l" rtl="0">
              <a:lnSpc>
                <a:spcPct val="100000"/>
              </a:lnSpc>
              <a:spcBef>
                <a:spcPts val="0"/>
              </a:spcBef>
              <a:spcAft>
                <a:spcPts val="0"/>
              </a:spcAft>
              <a:buSzPts val="1100"/>
              <a:buNone/>
              <a:defRPr/>
            </a:lvl5pPr>
            <a:lvl6pPr marL="2743200" lvl="5" indent="-228600" algn="l" rtl="0">
              <a:lnSpc>
                <a:spcPct val="100000"/>
              </a:lnSpc>
              <a:spcBef>
                <a:spcPts val="0"/>
              </a:spcBef>
              <a:spcAft>
                <a:spcPts val="0"/>
              </a:spcAft>
              <a:buSzPts val="1100"/>
              <a:buNone/>
              <a:defRPr/>
            </a:lvl6pPr>
            <a:lvl7pPr marL="3200400" lvl="6" indent="-228600" algn="l" rtl="0">
              <a:lnSpc>
                <a:spcPct val="100000"/>
              </a:lnSpc>
              <a:spcBef>
                <a:spcPts val="0"/>
              </a:spcBef>
              <a:spcAft>
                <a:spcPts val="0"/>
              </a:spcAft>
              <a:buSzPts val="1100"/>
              <a:buNone/>
              <a:defRPr/>
            </a:lvl7pPr>
            <a:lvl8pPr marL="3657600" lvl="7" indent="-228600" algn="l" rtl="0">
              <a:lnSpc>
                <a:spcPct val="100000"/>
              </a:lnSpc>
              <a:spcBef>
                <a:spcPts val="0"/>
              </a:spcBef>
              <a:spcAft>
                <a:spcPts val="0"/>
              </a:spcAft>
              <a:buSzPts val="1100"/>
              <a:buNone/>
              <a:defRPr/>
            </a:lvl8pPr>
            <a:lvl9pPr marL="4114800" lvl="8" indent="-228600" algn="l" rtl="0">
              <a:lnSpc>
                <a:spcPct val="100000"/>
              </a:lnSpc>
              <a:spcBef>
                <a:spcPts val="0"/>
              </a:spcBef>
              <a:spcAft>
                <a:spcPts val="0"/>
              </a:spcAft>
              <a:buSzPts val="1100"/>
              <a:buNone/>
              <a:defRPr/>
            </a:lvl9pPr>
          </a:lstStyle>
          <a:p>
            <a:endParaRPr/>
          </a:p>
        </p:txBody>
      </p:sp>
      <p:sp>
        <p:nvSpPr>
          <p:cNvPr id="236" name="Google Shape;236;p49"/>
          <p:cNvSpPr txBox="1">
            <a:spLocks noGrp="1"/>
          </p:cNvSpPr>
          <p:nvPr>
            <p:ph type="body" idx="6"/>
          </p:nvPr>
        </p:nvSpPr>
        <p:spPr>
          <a:xfrm>
            <a:off x="345734" y="1189435"/>
            <a:ext cx="2606100" cy="438600"/>
          </a:xfrm>
          <a:prstGeom prst="rect">
            <a:avLst/>
          </a:prstGeom>
          <a:noFill/>
          <a:ln>
            <a:noFill/>
          </a:ln>
        </p:spPr>
        <p:txBody>
          <a:bodyPr spcFirstLastPara="1" wrap="square" lIns="0" tIns="34275" rIns="0" bIns="34275" anchor="t" anchorCtr="0">
            <a:noAutofit/>
          </a:bodyPr>
          <a:lstStyle>
            <a:lvl1pPr marL="457200" lvl="0" indent="-228600" algn="l" rtl="0">
              <a:lnSpc>
                <a:spcPct val="100000"/>
              </a:lnSpc>
              <a:spcBef>
                <a:spcPts val="0"/>
              </a:spcBef>
              <a:spcAft>
                <a:spcPts val="0"/>
              </a:spcAft>
              <a:buSzPts val="1100"/>
              <a:buNone/>
              <a:defRPr sz="1500">
                <a:solidFill>
                  <a:schemeClr val="accent5"/>
                </a:solidFill>
              </a:defRPr>
            </a:lvl1pPr>
            <a:lvl2pPr marL="914400" lvl="1" indent="-228600" algn="l" rtl="0">
              <a:lnSpc>
                <a:spcPct val="100000"/>
              </a:lnSpc>
              <a:spcBef>
                <a:spcPts val="0"/>
              </a:spcBef>
              <a:spcAft>
                <a:spcPts val="0"/>
              </a:spcAft>
              <a:buSzPts val="1100"/>
              <a:buNone/>
              <a:defRPr/>
            </a:lvl2pPr>
            <a:lvl3pPr marL="1371600" lvl="2" indent="-228600" algn="l" rtl="0">
              <a:lnSpc>
                <a:spcPct val="100000"/>
              </a:lnSpc>
              <a:spcBef>
                <a:spcPts val="0"/>
              </a:spcBef>
              <a:spcAft>
                <a:spcPts val="0"/>
              </a:spcAft>
              <a:buSzPts val="1100"/>
              <a:buNone/>
              <a:defRPr/>
            </a:lvl3pPr>
            <a:lvl4pPr marL="1828800" lvl="3" indent="-228600" algn="l" rtl="0">
              <a:lnSpc>
                <a:spcPct val="100000"/>
              </a:lnSpc>
              <a:spcBef>
                <a:spcPts val="0"/>
              </a:spcBef>
              <a:spcAft>
                <a:spcPts val="0"/>
              </a:spcAft>
              <a:buSzPts val="1100"/>
              <a:buNone/>
              <a:defRPr/>
            </a:lvl4pPr>
            <a:lvl5pPr marL="2286000" lvl="4" indent="-228600" algn="l" rtl="0">
              <a:lnSpc>
                <a:spcPct val="100000"/>
              </a:lnSpc>
              <a:spcBef>
                <a:spcPts val="0"/>
              </a:spcBef>
              <a:spcAft>
                <a:spcPts val="0"/>
              </a:spcAft>
              <a:buSzPts val="1100"/>
              <a:buNone/>
              <a:defRPr/>
            </a:lvl5pPr>
            <a:lvl6pPr marL="2743200" lvl="5" indent="-228600" algn="l" rtl="0">
              <a:lnSpc>
                <a:spcPct val="100000"/>
              </a:lnSpc>
              <a:spcBef>
                <a:spcPts val="0"/>
              </a:spcBef>
              <a:spcAft>
                <a:spcPts val="0"/>
              </a:spcAft>
              <a:buSzPts val="1100"/>
              <a:buNone/>
              <a:defRPr/>
            </a:lvl6pPr>
            <a:lvl7pPr marL="3200400" lvl="6" indent="-228600" algn="l" rtl="0">
              <a:lnSpc>
                <a:spcPct val="100000"/>
              </a:lnSpc>
              <a:spcBef>
                <a:spcPts val="0"/>
              </a:spcBef>
              <a:spcAft>
                <a:spcPts val="0"/>
              </a:spcAft>
              <a:buSzPts val="1100"/>
              <a:buNone/>
              <a:defRPr/>
            </a:lvl7pPr>
            <a:lvl8pPr marL="3657600" lvl="7" indent="-228600" algn="l" rtl="0">
              <a:lnSpc>
                <a:spcPct val="100000"/>
              </a:lnSpc>
              <a:spcBef>
                <a:spcPts val="0"/>
              </a:spcBef>
              <a:spcAft>
                <a:spcPts val="0"/>
              </a:spcAft>
              <a:buSzPts val="1100"/>
              <a:buNone/>
              <a:defRPr/>
            </a:lvl8pPr>
            <a:lvl9pPr marL="4114800" lvl="8" indent="-228600" algn="l" rtl="0">
              <a:lnSpc>
                <a:spcPct val="100000"/>
              </a:lnSpc>
              <a:spcBef>
                <a:spcPts val="0"/>
              </a:spcBef>
              <a:spcAft>
                <a:spcPts val="0"/>
              </a:spcAft>
              <a:buSzPts val="1100"/>
              <a:buNone/>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wo Column Box">
  <p:cSld name="Two Column Box">
    <p:spTree>
      <p:nvGrpSpPr>
        <p:cNvPr id="1" name="Shape 237"/>
        <p:cNvGrpSpPr/>
        <p:nvPr/>
      </p:nvGrpSpPr>
      <p:grpSpPr>
        <a:xfrm>
          <a:off x="0" y="0"/>
          <a:ext cx="0" cy="0"/>
          <a:chOff x="0" y="0"/>
          <a:chExt cx="0" cy="0"/>
        </a:xfrm>
      </p:grpSpPr>
      <p:sp>
        <p:nvSpPr>
          <p:cNvPr id="238" name="Google Shape;238;p50"/>
          <p:cNvSpPr/>
          <p:nvPr/>
        </p:nvSpPr>
        <p:spPr>
          <a:xfrm>
            <a:off x="345733" y="1458265"/>
            <a:ext cx="4054200" cy="2568600"/>
          </a:xfrm>
          <a:prstGeom prst="snip1Rect">
            <a:avLst>
              <a:gd name="adj" fmla="val 16667"/>
            </a:avLst>
          </a:prstGeom>
          <a:solidFill>
            <a:schemeClr val="accent5"/>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239" name="Google Shape;239;p50"/>
          <p:cNvSpPr/>
          <p:nvPr/>
        </p:nvSpPr>
        <p:spPr>
          <a:xfrm>
            <a:off x="4736365" y="1458265"/>
            <a:ext cx="4054200" cy="2568600"/>
          </a:xfrm>
          <a:prstGeom prst="snip1Rect">
            <a:avLst>
              <a:gd name="adj" fmla="val 16667"/>
            </a:avLst>
          </a:prstGeom>
          <a:solidFill>
            <a:schemeClr val="dk2"/>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240" name="Google Shape;240;p50"/>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241" name="Google Shape;241;p50"/>
          <p:cNvSpPr txBox="1">
            <a:spLocks noGrp="1"/>
          </p:cNvSpPr>
          <p:nvPr>
            <p:ph type="body" idx="1"/>
          </p:nvPr>
        </p:nvSpPr>
        <p:spPr>
          <a:xfrm>
            <a:off x="464431" y="1577210"/>
            <a:ext cx="3815100" cy="2339700"/>
          </a:xfrm>
          <a:prstGeom prst="rect">
            <a:avLst/>
          </a:prstGeom>
          <a:noFill/>
          <a:ln>
            <a:noFill/>
          </a:ln>
        </p:spPr>
        <p:txBody>
          <a:bodyPr spcFirstLastPara="1" wrap="square" lIns="0" tIns="34275" rIns="0" bIns="34275" anchor="t" anchorCtr="0">
            <a:noAutofit/>
          </a:bodyPr>
          <a:lstStyle>
            <a:lvl1pPr marL="457200" lvl="0" indent="-292100" algn="l" rtl="0">
              <a:lnSpc>
                <a:spcPct val="90000"/>
              </a:lnSpc>
              <a:spcBef>
                <a:spcPts val="800"/>
              </a:spcBef>
              <a:spcAft>
                <a:spcPts val="0"/>
              </a:spcAft>
              <a:buClr>
                <a:schemeClr val="lt1"/>
              </a:buClr>
              <a:buSzPts val="1000"/>
              <a:buChar char="▪"/>
              <a:defRPr sz="1400">
                <a:solidFill>
                  <a:schemeClr val="lt1"/>
                </a:solidFill>
              </a:defRPr>
            </a:lvl1pPr>
            <a:lvl2pPr marL="914400" lvl="1" indent="-285750" algn="l" rtl="0">
              <a:lnSpc>
                <a:spcPct val="90000"/>
              </a:lnSpc>
              <a:spcBef>
                <a:spcPts val="400"/>
              </a:spcBef>
              <a:spcAft>
                <a:spcPts val="0"/>
              </a:spcAft>
              <a:buClr>
                <a:schemeClr val="lt1"/>
              </a:buClr>
              <a:buSzPts val="900"/>
              <a:buChar char="▪"/>
              <a:defRPr sz="1200">
                <a:solidFill>
                  <a:schemeClr val="lt1"/>
                </a:solidFill>
              </a:defRPr>
            </a:lvl2pPr>
            <a:lvl3pPr marL="1371600" lvl="2" indent="-279400" algn="l" rtl="0">
              <a:lnSpc>
                <a:spcPct val="90000"/>
              </a:lnSpc>
              <a:spcBef>
                <a:spcPts val="400"/>
              </a:spcBef>
              <a:spcAft>
                <a:spcPts val="0"/>
              </a:spcAft>
              <a:buClr>
                <a:schemeClr val="lt1"/>
              </a:buClr>
              <a:buSzPts val="800"/>
              <a:buChar char="▪"/>
              <a:defRPr sz="1100">
                <a:solidFill>
                  <a:schemeClr val="lt1"/>
                </a:solidFill>
              </a:defRPr>
            </a:lvl3pPr>
            <a:lvl4pPr marL="1828800" lvl="3" indent="-273050" algn="l" rtl="0">
              <a:lnSpc>
                <a:spcPct val="90000"/>
              </a:lnSpc>
              <a:spcBef>
                <a:spcPts val="400"/>
              </a:spcBef>
              <a:spcAft>
                <a:spcPts val="0"/>
              </a:spcAft>
              <a:buClr>
                <a:schemeClr val="lt1"/>
              </a:buClr>
              <a:buSzPts val="700"/>
              <a:buChar char="▪"/>
              <a:defRPr sz="900">
                <a:solidFill>
                  <a:schemeClr val="lt1"/>
                </a:solidFill>
              </a:defRPr>
            </a:lvl4pPr>
            <a:lvl5pPr marL="2286000" lvl="4" indent="-273050" algn="l" rtl="0">
              <a:lnSpc>
                <a:spcPct val="90000"/>
              </a:lnSpc>
              <a:spcBef>
                <a:spcPts val="400"/>
              </a:spcBef>
              <a:spcAft>
                <a:spcPts val="0"/>
              </a:spcAft>
              <a:buClr>
                <a:schemeClr val="lt1"/>
              </a:buClr>
              <a:buSzPts val="700"/>
              <a:buChar char="▪"/>
              <a:defRPr sz="900">
                <a:solidFill>
                  <a:schemeClr val="lt1"/>
                </a:solidFill>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42" name="Google Shape;242;p50"/>
          <p:cNvSpPr txBox="1">
            <a:spLocks noGrp="1"/>
          </p:cNvSpPr>
          <p:nvPr>
            <p:ph type="body" idx="2"/>
          </p:nvPr>
        </p:nvSpPr>
        <p:spPr>
          <a:xfrm>
            <a:off x="4859539" y="1578426"/>
            <a:ext cx="3815100" cy="2338800"/>
          </a:xfrm>
          <a:prstGeom prst="rect">
            <a:avLst/>
          </a:prstGeom>
          <a:noFill/>
          <a:ln>
            <a:noFill/>
          </a:ln>
        </p:spPr>
        <p:txBody>
          <a:bodyPr spcFirstLastPara="1" wrap="square" lIns="0" tIns="34275" rIns="0" bIns="34275" anchor="t" anchorCtr="0">
            <a:noAutofit/>
          </a:bodyPr>
          <a:lstStyle>
            <a:lvl1pPr marL="457200" lvl="0" indent="-292100" algn="l" rtl="0">
              <a:lnSpc>
                <a:spcPct val="90000"/>
              </a:lnSpc>
              <a:spcBef>
                <a:spcPts val="800"/>
              </a:spcBef>
              <a:spcAft>
                <a:spcPts val="0"/>
              </a:spcAft>
              <a:buClr>
                <a:schemeClr val="lt1"/>
              </a:buClr>
              <a:buSzPts val="1000"/>
              <a:buChar char="▪"/>
              <a:defRPr sz="1400">
                <a:solidFill>
                  <a:schemeClr val="lt1"/>
                </a:solidFill>
              </a:defRPr>
            </a:lvl1pPr>
            <a:lvl2pPr marL="914400" lvl="1" indent="-285750" algn="l" rtl="0">
              <a:lnSpc>
                <a:spcPct val="90000"/>
              </a:lnSpc>
              <a:spcBef>
                <a:spcPts val="400"/>
              </a:spcBef>
              <a:spcAft>
                <a:spcPts val="0"/>
              </a:spcAft>
              <a:buClr>
                <a:schemeClr val="lt1"/>
              </a:buClr>
              <a:buSzPts val="900"/>
              <a:buChar char="▪"/>
              <a:defRPr sz="1200">
                <a:solidFill>
                  <a:schemeClr val="lt1"/>
                </a:solidFill>
              </a:defRPr>
            </a:lvl2pPr>
            <a:lvl3pPr marL="1371600" lvl="2" indent="-279400" algn="l" rtl="0">
              <a:lnSpc>
                <a:spcPct val="90000"/>
              </a:lnSpc>
              <a:spcBef>
                <a:spcPts val="400"/>
              </a:spcBef>
              <a:spcAft>
                <a:spcPts val="0"/>
              </a:spcAft>
              <a:buClr>
                <a:schemeClr val="lt1"/>
              </a:buClr>
              <a:buSzPts val="800"/>
              <a:buChar char="▪"/>
              <a:defRPr sz="1100">
                <a:solidFill>
                  <a:schemeClr val="lt1"/>
                </a:solidFill>
              </a:defRPr>
            </a:lvl3pPr>
            <a:lvl4pPr marL="1828800" lvl="3" indent="-273050" algn="l" rtl="0">
              <a:lnSpc>
                <a:spcPct val="90000"/>
              </a:lnSpc>
              <a:spcBef>
                <a:spcPts val="400"/>
              </a:spcBef>
              <a:spcAft>
                <a:spcPts val="0"/>
              </a:spcAft>
              <a:buClr>
                <a:schemeClr val="lt1"/>
              </a:buClr>
              <a:buSzPts val="700"/>
              <a:buChar char="▪"/>
              <a:defRPr sz="900">
                <a:solidFill>
                  <a:schemeClr val="lt1"/>
                </a:solidFill>
              </a:defRPr>
            </a:lvl4pPr>
            <a:lvl5pPr marL="2286000" lvl="4" indent="-273050" algn="l" rtl="0">
              <a:lnSpc>
                <a:spcPct val="90000"/>
              </a:lnSpc>
              <a:spcBef>
                <a:spcPts val="400"/>
              </a:spcBef>
              <a:spcAft>
                <a:spcPts val="0"/>
              </a:spcAft>
              <a:buClr>
                <a:schemeClr val="lt1"/>
              </a:buClr>
              <a:buSzPts val="700"/>
              <a:buChar char="▪"/>
              <a:defRPr sz="900">
                <a:solidFill>
                  <a:schemeClr val="lt1"/>
                </a:solidFill>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43" name="Google Shape;243;p50"/>
          <p:cNvSpPr txBox="1">
            <a:spLocks noGrp="1"/>
          </p:cNvSpPr>
          <p:nvPr>
            <p:ph type="body" idx="3"/>
          </p:nvPr>
        </p:nvSpPr>
        <p:spPr>
          <a:xfrm>
            <a:off x="4740842" y="1085075"/>
            <a:ext cx="4050000" cy="417000"/>
          </a:xfrm>
          <a:prstGeom prst="rect">
            <a:avLst/>
          </a:prstGeom>
          <a:noFill/>
          <a:ln>
            <a:noFill/>
          </a:ln>
        </p:spPr>
        <p:txBody>
          <a:bodyPr spcFirstLastPara="1" wrap="square" lIns="0" tIns="34275" rIns="0" bIns="34275" anchor="t" anchorCtr="0">
            <a:noAutofit/>
          </a:bodyPr>
          <a:lstStyle>
            <a:lvl1pPr marL="457200" lvl="0" indent="-228600" algn="l" rtl="0">
              <a:lnSpc>
                <a:spcPct val="100000"/>
              </a:lnSpc>
              <a:spcBef>
                <a:spcPts val="0"/>
              </a:spcBef>
              <a:spcAft>
                <a:spcPts val="0"/>
              </a:spcAft>
              <a:buSzPts val="1100"/>
              <a:buNone/>
              <a:defRPr sz="1400">
                <a:solidFill>
                  <a:schemeClr val="accent5"/>
                </a:solidFill>
              </a:defRPr>
            </a:lvl1pPr>
            <a:lvl2pPr marL="914400" lvl="1" indent="-228600" algn="l" rtl="0">
              <a:lnSpc>
                <a:spcPct val="100000"/>
              </a:lnSpc>
              <a:spcBef>
                <a:spcPts val="0"/>
              </a:spcBef>
              <a:spcAft>
                <a:spcPts val="0"/>
              </a:spcAft>
              <a:buSzPts val="1100"/>
              <a:buNone/>
              <a:defRPr/>
            </a:lvl2pPr>
            <a:lvl3pPr marL="1371600" lvl="2" indent="-228600" algn="l" rtl="0">
              <a:lnSpc>
                <a:spcPct val="100000"/>
              </a:lnSpc>
              <a:spcBef>
                <a:spcPts val="0"/>
              </a:spcBef>
              <a:spcAft>
                <a:spcPts val="0"/>
              </a:spcAft>
              <a:buSzPts val="1100"/>
              <a:buNone/>
              <a:defRPr/>
            </a:lvl3pPr>
            <a:lvl4pPr marL="1828800" lvl="3" indent="-228600" algn="l" rtl="0">
              <a:lnSpc>
                <a:spcPct val="100000"/>
              </a:lnSpc>
              <a:spcBef>
                <a:spcPts val="0"/>
              </a:spcBef>
              <a:spcAft>
                <a:spcPts val="0"/>
              </a:spcAft>
              <a:buSzPts val="1100"/>
              <a:buNone/>
              <a:defRPr/>
            </a:lvl4pPr>
            <a:lvl5pPr marL="2286000" lvl="4" indent="-228600" algn="l" rtl="0">
              <a:lnSpc>
                <a:spcPct val="100000"/>
              </a:lnSpc>
              <a:spcBef>
                <a:spcPts val="0"/>
              </a:spcBef>
              <a:spcAft>
                <a:spcPts val="0"/>
              </a:spcAft>
              <a:buSzPts val="1100"/>
              <a:buNone/>
              <a:defRPr/>
            </a:lvl5pPr>
            <a:lvl6pPr marL="2743200" lvl="5" indent="-228600" algn="l" rtl="0">
              <a:lnSpc>
                <a:spcPct val="100000"/>
              </a:lnSpc>
              <a:spcBef>
                <a:spcPts val="0"/>
              </a:spcBef>
              <a:spcAft>
                <a:spcPts val="0"/>
              </a:spcAft>
              <a:buSzPts val="1100"/>
              <a:buNone/>
              <a:defRPr/>
            </a:lvl6pPr>
            <a:lvl7pPr marL="3200400" lvl="6" indent="-228600" algn="l" rtl="0">
              <a:lnSpc>
                <a:spcPct val="100000"/>
              </a:lnSpc>
              <a:spcBef>
                <a:spcPts val="0"/>
              </a:spcBef>
              <a:spcAft>
                <a:spcPts val="0"/>
              </a:spcAft>
              <a:buSzPts val="1100"/>
              <a:buNone/>
              <a:defRPr/>
            </a:lvl7pPr>
            <a:lvl8pPr marL="3657600" lvl="7" indent="-228600" algn="l" rtl="0">
              <a:lnSpc>
                <a:spcPct val="100000"/>
              </a:lnSpc>
              <a:spcBef>
                <a:spcPts val="0"/>
              </a:spcBef>
              <a:spcAft>
                <a:spcPts val="0"/>
              </a:spcAft>
              <a:buSzPts val="1100"/>
              <a:buNone/>
              <a:defRPr/>
            </a:lvl8pPr>
            <a:lvl9pPr marL="4114800" lvl="8" indent="-228600" algn="l" rtl="0">
              <a:lnSpc>
                <a:spcPct val="100000"/>
              </a:lnSpc>
              <a:spcBef>
                <a:spcPts val="0"/>
              </a:spcBef>
              <a:spcAft>
                <a:spcPts val="0"/>
              </a:spcAft>
              <a:buSzPts val="1100"/>
              <a:buNone/>
              <a:defRPr/>
            </a:lvl9pPr>
          </a:lstStyle>
          <a:p>
            <a:endParaRPr/>
          </a:p>
        </p:txBody>
      </p:sp>
      <p:sp>
        <p:nvSpPr>
          <p:cNvPr id="244" name="Google Shape;244;p50"/>
          <p:cNvSpPr txBox="1">
            <a:spLocks noGrp="1"/>
          </p:cNvSpPr>
          <p:nvPr>
            <p:ph type="body" idx="4"/>
          </p:nvPr>
        </p:nvSpPr>
        <p:spPr>
          <a:xfrm>
            <a:off x="345733" y="1085075"/>
            <a:ext cx="4050000" cy="417000"/>
          </a:xfrm>
          <a:prstGeom prst="rect">
            <a:avLst/>
          </a:prstGeom>
          <a:noFill/>
          <a:ln>
            <a:noFill/>
          </a:ln>
        </p:spPr>
        <p:txBody>
          <a:bodyPr spcFirstLastPara="1" wrap="square" lIns="0" tIns="34275" rIns="0" bIns="34275" anchor="t" anchorCtr="0">
            <a:noAutofit/>
          </a:bodyPr>
          <a:lstStyle>
            <a:lvl1pPr marL="457200" lvl="0" indent="-228600" algn="l" rtl="0">
              <a:lnSpc>
                <a:spcPct val="100000"/>
              </a:lnSpc>
              <a:spcBef>
                <a:spcPts val="0"/>
              </a:spcBef>
              <a:spcAft>
                <a:spcPts val="0"/>
              </a:spcAft>
              <a:buSzPts val="1100"/>
              <a:buNone/>
              <a:defRPr sz="1400">
                <a:solidFill>
                  <a:schemeClr val="accent5"/>
                </a:solidFill>
              </a:defRPr>
            </a:lvl1pPr>
            <a:lvl2pPr marL="914400" lvl="1" indent="-228600" algn="l" rtl="0">
              <a:lnSpc>
                <a:spcPct val="100000"/>
              </a:lnSpc>
              <a:spcBef>
                <a:spcPts val="0"/>
              </a:spcBef>
              <a:spcAft>
                <a:spcPts val="0"/>
              </a:spcAft>
              <a:buSzPts val="1100"/>
              <a:buNone/>
              <a:defRPr/>
            </a:lvl2pPr>
            <a:lvl3pPr marL="1371600" lvl="2" indent="-228600" algn="l" rtl="0">
              <a:lnSpc>
                <a:spcPct val="100000"/>
              </a:lnSpc>
              <a:spcBef>
                <a:spcPts val="0"/>
              </a:spcBef>
              <a:spcAft>
                <a:spcPts val="0"/>
              </a:spcAft>
              <a:buSzPts val="1100"/>
              <a:buNone/>
              <a:defRPr/>
            </a:lvl3pPr>
            <a:lvl4pPr marL="1828800" lvl="3" indent="-228600" algn="l" rtl="0">
              <a:lnSpc>
                <a:spcPct val="100000"/>
              </a:lnSpc>
              <a:spcBef>
                <a:spcPts val="0"/>
              </a:spcBef>
              <a:spcAft>
                <a:spcPts val="0"/>
              </a:spcAft>
              <a:buSzPts val="1100"/>
              <a:buNone/>
              <a:defRPr/>
            </a:lvl4pPr>
            <a:lvl5pPr marL="2286000" lvl="4" indent="-228600" algn="l" rtl="0">
              <a:lnSpc>
                <a:spcPct val="100000"/>
              </a:lnSpc>
              <a:spcBef>
                <a:spcPts val="0"/>
              </a:spcBef>
              <a:spcAft>
                <a:spcPts val="0"/>
              </a:spcAft>
              <a:buSzPts val="1100"/>
              <a:buNone/>
              <a:defRPr/>
            </a:lvl5pPr>
            <a:lvl6pPr marL="2743200" lvl="5" indent="-228600" algn="l" rtl="0">
              <a:lnSpc>
                <a:spcPct val="100000"/>
              </a:lnSpc>
              <a:spcBef>
                <a:spcPts val="0"/>
              </a:spcBef>
              <a:spcAft>
                <a:spcPts val="0"/>
              </a:spcAft>
              <a:buSzPts val="1100"/>
              <a:buNone/>
              <a:defRPr/>
            </a:lvl6pPr>
            <a:lvl7pPr marL="3200400" lvl="6" indent="-228600" algn="l" rtl="0">
              <a:lnSpc>
                <a:spcPct val="100000"/>
              </a:lnSpc>
              <a:spcBef>
                <a:spcPts val="0"/>
              </a:spcBef>
              <a:spcAft>
                <a:spcPts val="0"/>
              </a:spcAft>
              <a:buSzPts val="1100"/>
              <a:buNone/>
              <a:defRPr/>
            </a:lvl7pPr>
            <a:lvl8pPr marL="3657600" lvl="7" indent="-228600" algn="l" rtl="0">
              <a:lnSpc>
                <a:spcPct val="100000"/>
              </a:lnSpc>
              <a:spcBef>
                <a:spcPts val="0"/>
              </a:spcBef>
              <a:spcAft>
                <a:spcPts val="0"/>
              </a:spcAft>
              <a:buSzPts val="1100"/>
              <a:buNone/>
              <a:defRPr/>
            </a:lvl8pPr>
            <a:lvl9pPr marL="4114800" lvl="8" indent="-228600" algn="l" rtl="0">
              <a:lnSpc>
                <a:spcPct val="100000"/>
              </a:lnSpc>
              <a:spcBef>
                <a:spcPts val="0"/>
              </a:spcBef>
              <a:spcAft>
                <a:spcPts val="0"/>
              </a:spcAft>
              <a:buSzPts val="1100"/>
              <a:buNone/>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hree Box">
  <p:cSld name="Three Box">
    <p:spTree>
      <p:nvGrpSpPr>
        <p:cNvPr id="1" name="Shape 245"/>
        <p:cNvGrpSpPr/>
        <p:nvPr/>
      </p:nvGrpSpPr>
      <p:grpSpPr>
        <a:xfrm>
          <a:off x="0" y="0"/>
          <a:ext cx="0" cy="0"/>
          <a:chOff x="0" y="0"/>
          <a:chExt cx="0" cy="0"/>
        </a:xfrm>
      </p:grpSpPr>
      <p:sp>
        <p:nvSpPr>
          <p:cNvPr id="246" name="Google Shape;246;p51"/>
          <p:cNvSpPr/>
          <p:nvPr/>
        </p:nvSpPr>
        <p:spPr>
          <a:xfrm>
            <a:off x="345734" y="1458265"/>
            <a:ext cx="2541000" cy="2568600"/>
          </a:xfrm>
          <a:prstGeom prst="snip1Rect">
            <a:avLst>
              <a:gd name="adj" fmla="val 16667"/>
            </a:avLst>
          </a:prstGeom>
          <a:solidFill>
            <a:schemeClr val="accent5"/>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247" name="Google Shape;247;p51"/>
          <p:cNvSpPr/>
          <p:nvPr/>
        </p:nvSpPr>
        <p:spPr>
          <a:xfrm>
            <a:off x="3311776" y="1458265"/>
            <a:ext cx="2541000" cy="2568600"/>
          </a:xfrm>
          <a:prstGeom prst="snip1Rect">
            <a:avLst>
              <a:gd name="adj" fmla="val 16667"/>
            </a:avLst>
          </a:prstGeom>
          <a:solidFill>
            <a:schemeClr val="dk2"/>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248" name="Google Shape;248;p51"/>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249" name="Google Shape;249;p51"/>
          <p:cNvSpPr txBox="1">
            <a:spLocks noGrp="1"/>
          </p:cNvSpPr>
          <p:nvPr>
            <p:ph type="body" idx="1"/>
          </p:nvPr>
        </p:nvSpPr>
        <p:spPr>
          <a:xfrm>
            <a:off x="464431" y="1577210"/>
            <a:ext cx="2308500" cy="2339700"/>
          </a:xfrm>
          <a:prstGeom prst="rect">
            <a:avLst/>
          </a:prstGeom>
          <a:noFill/>
          <a:ln>
            <a:noFill/>
          </a:ln>
        </p:spPr>
        <p:txBody>
          <a:bodyPr spcFirstLastPara="1" wrap="square" lIns="0" tIns="34275" rIns="0" bIns="34275" anchor="t" anchorCtr="0">
            <a:noAutofit/>
          </a:bodyPr>
          <a:lstStyle>
            <a:lvl1pPr marL="457200" lvl="0" indent="-292100" algn="l" rtl="0">
              <a:lnSpc>
                <a:spcPct val="90000"/>
              </a:lnSpc>
              <a:spcBef>
                <a:spcPts val="800"/>
              </a:spcBef>
              <a:spcAft>
                <a:spcPts val="0"/>
              </a:spcAft>
              <a:buClr>
                <a:schemeClr val="lt1"/>
              </a:buClr>
              <a:buSzPts val="1000"/>
              <a:buChar char="▪"/>
              <a:defRPr sz="1400">
                <a:solidFill>
                  <a:schemeClr val="lt1"/>
                </a:solidFill>
              </a:defRPr>
            </a:lvl1pPr>
            <a:lvl2pPr marL="914400" lvl="1" indent="-285750" algn="l" rtl="0">
              <a:lnSpc>
                <a:spcPct val="90000"/>
              </a:lnSpc>
              <a:spcBef>
                <a:spcPts val="400"/>
              </a:spcBef>
              <a:spcAft>
                <a:spcPts val="0"/>
              </a:spcAft>
              <a:buClr>
                <a:schemeClr val="lt1"/>
              </a:buClr>
              <a:buSzPts val="900"/>
              <a:buChar char="▪"/>
              <a:defRPr sz="1200">
                <a:solidFill>
                  <a:schemeClr val="lt1"/>
                </a:solidFill>
              </a:defRPr>
            </a:lvl2pPr>
            <a:lvl3pPr marL="1371600" lvl="2" indent="-279400" algn="l" rtl="0">
              <a:lnSpc>
                <a:spcPct val="90000"/>
              </a:lnSpc>
              <a:spcBef>
                <a:spcPts val="400"/>
              </a:spcBef>
              <a:spcAft>
                <a:spcPts val="0"/>
              </a:spcAft>
              <a:buClr>
                <a:schemeClr val="lt1"/>
              </a:buClr>
              <a:buSzPts val="800"/>
              <a:buChar char="▪"/>
              <a:defRPr sz="1100">
                <a:solidFill>
                  <a:schemeClr val="lt1"/>
                </a:solidFill>
              </a:defRPr>
            </a:lvl3pPr>
            <a:lvl4pPr marL="1828800" lvl="3" indent="-273050" algn="l" rtl="0">
              <a:lnSpc>
                <a:spcPct val="90000"/>
              </a:lnSpc>
              <a:spcBef>
                <a:spcPts val="400"/>
              </a:spcBef>
              <a:spcAft>
                <a:spcPts val="0"/>
              </a:spcAft>
              <a:buClr>
                <a:schemeClr val="lt1"/>
              </a:buClr>
              <a:buSzPts val="700"/>
              <a:buChar char="▪"/>
              <a:defRPr sz="900">
                <a:solidFill>
                  <a:schemeClr val="lt1"/>
                </a:solidFill>
              </a:defRPr>
            </a:lvl4pPr>
            <a:lvl5pPr marL="2286000" lvl="4" indent="-273050" algn="l" rtl="0">
              <a:lnSpc>
                <a:spcPct val="90000"/>
              </a:lnSpc>
              <a:spcBef>
                <a:spcPts val="400"/>
              </a:spcBef>
              <a:spcAft>
                <a:spcPts val="0"/>
              </a:spcAft>
              <a:buClr>
                <a:schemeClr val="lt1"/>
              </a:buClr>
              <a:buSzPts val="700"/>
              <a:buChar char="▪"/>
              <a:defRPr sz="900">
                <a:solidFill>
                  <a:schemeClr val="lt1"/>
                </a:solidFill>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50" name="Google Shape;250;p51"/>
          <p:cNvSpPr txBox="1">
            <a:spLocks noGrp="1"/>
          </p:cNvSpPr>
          <p:nvPr>
            <p:ph type="body" idx="2"/>
          </p:nvPr>
        </p:nvSpPr>
        <p:spPr>
          <a:xfrm>
            <a:off x="3434948" y="1578426"/>
            <a:ext cx="2308500" cy="2338800"/>
          </a:xfrm>
          <a:prstGeom prst="rect">
            <a:avLst/>
          </a:prstGeom>
          <a:noFill/>
          <a:ln>
            <a:noFill/>
          </a:ln>
        </p:spPr>
        <p:txBody>
          <a:bodyPr spcFirstLastPara="1" wrap="square" lIns="0" tIns="34275" rIns="0" bIns="34275" anchor="t" anchorCtr="0">
            <a:noAutofit/>
          </a:bodyPr>
          <a:lstStyle>
            <a:lvl1pPr marL="457200" lvl="0" indent="-228600" algn="l" rtl="0">
              <a:lnSpc>
                <a:spcPct val="100000"/>
              </a:lnSpc>
              <a:spcBef>
                <a:spcPts val="0"/>
              </a:spcBef>
              <a:spcAft>
                <a:spcPts val="0"/>
              </a:spcAft>
              <a:buSzPts val="1100"/>
              <a:buNone/>
              <a:defRPr sz="1400">
                <a:solidFill>
                  <a:schemeClr val="lt1"/>
                </a:solidFill>
              </a:defRPr>
            </a:lvl1pPr>
            <a:lvl2pPr marL="914400" lvl="1" indent="-228600" algn="l" rtl="0">
              <a:lnSpc>
                <a:spcPct val="100000"/>
              </a:lnSpc>
              <a:spcBef>
                <a:spcPts val="0"/>
              </a:spcBef>
              <a:spcAft>
                <a:spcPts val="0"/>
              </a:spcAft>
              <a:buSzPts val="1100"/>
              <a:buNone/>
              <a:defRPr/>
            </a:lvl2pPr>
            <a:lvl3pPr marL="1371600" lvl="2" indent="-228600" algn="l" rtl="0">
              <a:lnSpc>
                <a:spcPct val="100000"/>
              </a:lnSpc>
              <a:spcBef>
                <a:spcPts val="0"/>
              </a:spcBef>
              <a:spcAft>
                <a:spcPts val="0"/>
              </a:spcAft>
              <a:buSzPts val="1100"/>
              <a:buNone/>
              <a:defRPr/>
            </a:lvl3pPr>
            <a:lvl4pPr marL="1828800" lvl="3" indent="-228600" algn="l" rtl="0">
              <a:lnSpc>
                <a:spcPct val="100000"/>
              </a:lnSpc>
              <a:spcBef>
                <a:spcPts val="0"/>
              </a:spcBef>
              <a:spcAft>
                <a:spcPts val="0"/>
              </a:spcAft>
              <a:buSzPts val="1100"/>
              <a:buNone/>
              <a:defRPr/>
            </a:lvl4pPr>
            <a:lvl5pPr marL="2286000" lvl="4" indent="-228600" algn="l" rtl="0">
              <a:lnSpc>
                <a:spcPct val="100000"/>
              </a:lnSpc>
              <a:spcBef>
                <a:spcPts val="0"/>
              </a:spcBef>
              <a:spcAft>
                <a:spcPts val="0"/>
              </a:spcAft>
              <a:buSzPts val="1100"/>
              <a:buNone/>
              <a:defRPr/>
            </a:lvl5pPr>
            <a:lvl6pPr marL="2743200" lvl="5" indent="-228600" algn="l" rtl="0">
              <a:lnSpc>
                <a:spcPct val="100000"/>
              </a:lnSpc>
              <a:spcBef>
                <a:spcPts val="0"/>
              </a:spcBef>
              <a:spcAft>
                <a:spcPts val="0"/>
              </a:spcAft>
              <a:buSzPts val="1100"/>
              <a:buNone/>
              <a:defRPr/>
            </a:lvl6pPr>
            <a:lvl7pPr marL="3200400" lvl="6" indent="-228600" algn="l" rtl="0">
              <a:lnSpc>
                <a:spcPct val="100000"/>
              </a:lnSpc>
              <a:spcBef>
                <a:spcPts val="0"/>
              </a:spcBef>
              <a:spcAft>
                <a:spcPts val="0"/>
              </a:spcAft>
              <a:buSzPts val="1100"/>
              <a:buNone/>
              <a:defRPr/>
            </a:lvl7pPr>
            <a:lvl8pPr marL="3657600" lvl="7" indent="-228600" algn="l" rtl="0">
              <a:lnSpc>
                <a:spcPct val="100000"/>
              </a:lnSpc>
              <a:spcBef>
                <a:spcPts val="0"/>
              </a:spcBef>
              <a:spcAft>
                <a:spcPts val="0"/>
              </a:spcAft>
              <a:buSzPts val="1100"/>
              <a:buNone/>
              <a:defRPr/>
            </a:lvl8pPr>
            <a:lvl9pPr marL="4114800" lvl="8" indent="-228600" algn="l" rtl="0">
              <a:lnSpc>
                <a:spcPct val="100000"/>
              </a:lnSpc>
              <a:spcBef>
                <a:spcPts val="0"/>
              </a:spcBef>
              <a:spcAft>
                <a:spcPts val="0"/>
              </a:spcAft>
              <a:buSzPts val="1100"/>
              <a:buNone/>
              <a:defRPr/>
            </a:lvl9pPr>
          </a:lstStyle>
          <a:p>
            <a:endParaRPr/>
          </a:p>
        </p:txBody>
      </p:sp>
      <p:sp>
        <p:nvSpPr>
          <p:cNvPr id="251" name="Google Shape;251;p51"/>
          <p:cNvSpPr txBox="1">
            <a:spLocks noGrp="1"/>
          </p:cNvSpPr>
          <p:nvPr>
            <p:ph type="body" idx="3"/>
          </p:nvPr>
        </p:nvSpPr>
        <p:spPr>
          <a:xfrm>
            <a:off x="3316252" y="1085075"/>
            <a:ext cx="2538300" cy="417000"/>
          </a:xfrm>
          <a:prstGeom prst="rect">
            <a:avLst/>
          </a:prstGeom>
          <a:noFill/>
          <a:ln>
            <a:noFill/>
          </a:ln>
        </p:spPr>
        <p:txBody>
          <a:bodyPr spcFirstLastPara="1" wrap="square" lIns="0" tIns="34275" rIns="0" bIns="34275" anchor="t" anchorCtr="0">
            <a:noAutofit/>
          </a:bodyPr>
          <a:lstStyle>
            <a:lvl1pPr marL="457200" lvl="0" indent="-228600" algn="l" rtl="0">
              <a:lnSpc>
                <a:spcPct val="100000"/>
              </a:lnSpc>
              <a:spcBef>
                <a:spcPts val="0"/>
              </a:spcBef>
              <a:spcAft>
                <a:spcPts val="0"/>
              </a:spcAft>
              <a:buSzPts val="1100"/>
              <a:buNone/>
              <a:defRPr sz="1400">
                <a:solidFill>
                  <a:schemeClr val="accent5"/>
                </a:solidFill>
              </a:defRPr>
            </a:lvl1pPr>
            <a:lvl2pPr marL="914400" lvl="1" indent="-228600" algn="l" rtl="0">
              <a:lnSpc>
                <a:spcPct val="100000"/>
              </a:lnSpc>
              <a:spcBef>
                <a:spcPts val="0"/>
              </a:spcBef>
              <a:spcAft>
                <a:spcPts val="0"/>
              </a:spcAft>
              <a:buSzPts val="1100"/>
              <a:buNone/>
              <a:defRPr/>
            </a:lvl2pPr>
            <a:lvl3pPr marL="1371600" lvl="2" indent="-228600" algn="l" rtl="0">
              <a:lnSpc>
                <a:spcPct val="100000"/>
              </a:lnSpc>
              <a:spcBef>
                <a:spcPts val="0"/>
              </a:spcBef>
              <a:spcAft>
                <a:spcPts val="0"/>
              </a:spcAft>
              <a:buSzPts val="1100"/>
              <a:buNone/>
              <a:defRPr/>
            </a:lvl3pPr>
            <a:lvl4pPr marL="1828800" lvl="3" indent="-228600" algn="l" rtl="0">
              <a:lnSpc>
                <a:spcPct val="100000"/>
              </a:lnSpc>
              <a:spcBef>
                <a:spcPts val="0"/>
              </a:spcBef>
              <a:spcAft>
                <a:spcPts val="0"/>
              </a:spcAft>
              <a:buSzPts val="1100"/>
              <a:buNone/>
              <a:defRPr/>
            </a:lvl4pPr>
            <a:lvl5pPr marL="2286000" lvl="4" indent="-228600" algn="l" rtl="0">
              <a:lnSpc>
                <a:spcPct val="100000"/>
              </a:lnSpc>
              <a:spcBef>
                <a:spcPts val="0"/>
              </a:spcBef>
              <a:spcAft>
                <a:spcPts val="0"/>
              </a:spcAft>
              <a:buSzPts val="1100"/>
              <a:buNone/>
              <a:defRPr/>
            </a:lvl5pPr>
            <a:lvl6pPr marL="2743200" lvl="5" indent="-228600" algn="l" rtl="0">
              <a:lnSpc>
                <a:spcPct val="100000"/>
              </a:lnSpc>
              <a:spcBef>
                <a:spcPts val="0"/>
              </a:spcBef>
              <a:spcAft>
                <a:spcPts val="0"/>
              </a:spcAft>
              <a:buSzPts val="1100"/>
              <a:buNone/>
              <a:defRPr/>
            </a:lvl6pPr>
            <a:lvl7pPr marL="3200400" lvl="6" indent="-228600" algn="l" rtl="0">
              <a:lnSpc>
                <a:spcPct val="100000"/>
              </a:lnSpc>
              <a:spcBef>
                <a:spcPts val="0"/>
              </a:spcBef>
              <a:spcAft>
                <a:spcPts val="0"/>
              </a:spcAft>
              <a:buSzPts val="1100"/>
              <a:buNone/>
              <a:defRPr/>
            </a:lvl7pPr>
            <a:lvl8pPr marL="3657600" lvl="7" indent="-228600" algn="l" rtl="0">
              <a:lnSpc>
                <a:spcPct val="100000"/>
              </a:lnSpc>
              <a:spcBef>
                <a:spcPts val="0"/>
              </a:spcBef>
              <a:spcAft>
                <a:spcPts val="0"/>
              </a:spcAft>
              <a:buSzPts val="1100"/>
              <a:buNone/>
              <a:defRPr/>
            </a:lvl8pPr>
            <a:lvl9pPr marL="4114800" lvl="8" indent="-228600" algn="l" rtl="0">
              <a:lnSpc>
                <a:spcPct val="100000"/>
              </a:lnSpc>
              <a:spcBef>
                <a:spcPts val="0"/>
              </a:spcBef>
              <a:spcAft>
                <a:spcPts val="0"/>
              </a:spcAft>
              <a:buSzPts val="1100"/>
              <a:buNone/>
              <a:defRPr/>
            </a:lvl9pPr>
          </a:lstStyle>
          <a:p>
            <a:endParaRPr/>
          </a:p>
        </p:txBody>
      </p:sp>
      <p:sp>
        <p:nvSpPr>
          <p:cNvPr id="252" name="Google Shape;252;p51"/>
          <p:cNvSpPr txBox="1">
            <a:spLocks noGrp="1"/>
          </p:cNvSpPr>
          <p:nvPr>
            <p:ph type="body" idx="4"/>
          </p:nvPr>
        </p:nvSpPr>
        <p:spPr>
          <a:xfrm>
            <a:off x="345734" y="1085075"/>
            <a:ext cx="2538300" cy="417000"/>
          </a:xfrm>
          <a:prstGeom prst="rect">
            <a:avLst/>
          </a:prstGeom>
          <a:noFill/>
          <a:ln>
            <a:noFill/>
          </a:ln>
        </p:spPr>
        <p:txBody>
          <a:bodyPr spcFirstLastPara="1" wrap="square" lIns="0" tIns="34275" rIns="0" bIns="34275" anchor="t" anchorCtr="0">
            <a:noAutofit/>
          </a:bodyPr>
          <a:lstStyle>
            <a:lvl1pPr marL="457200" lvl="0" indent="-228600" algn="l" rtl="0">
              <a:lnSpc>
                <a:spcPct val="100000"/>
              </a:lnSpc>
              <a:spcBef>
                <a:spcPts val="0"/>
              </a:spcBef>
              <a:spcAft>
                <a:spcPts val="0"/>
              </a:spcAft>
              <a:buSzPts val="1100"/>
              <a:buNone/>
              <a:defRPr sz="1400">
                <a:solidFill>
                  <a:schemeClr val="accent5"/>
                </a:solidFill>
              </a:defRPr>
            </a:lvl1pPr>
            <a:lvl2pPr marL="914400" lvl="1" indent="-228600" algn="l" rtl="0">
              <a:lnSpc>
                <a:spcPct val="100000"/>
              </a:lnSpc>
              <a:spcBef>
                <a:spcPts val="0"/>
              </a:spcBef>
              <a:spcAft>
                <a:spcPts val="0"/>
              </a:spcAft>
              <a:buSzPts val="1100"/>
              <a:buNone/>
              <a:defRPr/>
            </a:lvl2pPr>
            <a:lvl3pPr marL="1371600" lvl="2" indent="-228600" algn="l" rtl="0">
              <a:lnSpc>
                <a:spcPct val="100000"/>
              </a:lnSpc>
              <a:spcBef>
                <a:spcPts val="0"/>
              </a:spcBef>
              <a:spcAft>
                <a:spcPts val="0"/>
              </a:spcAft>
              <a:buSzPts val="1100"/>
              <a:buNone/>
              <a:defRPr/>
            </a:lvl3pPr>
            <a:lvl4pPr marL="1828800" lvl="3" indent="-228600" algn="l" rtl="0">
              <a:lnSpc>
                <a:spcPct val="100000"/>
              </a:lnSpc>
              <a:spcBef>
                <a:spcPts val="0"/>
              </a:spcBef>
              <a:spcAft>
                <a:spcPts val="0"/>
              </a:spcAft>
              <a:buSzPts val="1100"/>
              <a:buNone/>
              <a:defRPr/>
            </a:lvl4pPr>
            <a:lvl5pPr marL="2286000" lvl="4" indent="-228600" algn="l" rtl="0">
              <a:lnSpc>
                <a:spcPct val="100000"/>
              </a:lnSpc>
              <a:spcBef>
                <a:spcPts val="0"/>
              </a:spcBef>
              <a:spcAft>
                <a:spcPts val="0"/>
              </a:spcAft>
              <a:buSzPts val="1100"/>
              <a:buNone/>
              <a:defRPr/>
            </a:lvl5pPr>
            <a:lvl6pPr marL="2743200" lvl="5" indent="-228600" algn="l" rtl="0">
              <a:lnSpc>
                <a:spcPct val="100000"/>
              </a:lnSpc>
              <a:spcBef>
                <a:spcPts val="0"/>
              </a:spcBef>
              <a:spcAft>
                <a:spcPts val="0"/>
              </a:spcAft>
              <a:buSzPts val="1100"/>
              <a:buNone/>
              <a:defRPr/>
            </a:lvl6pPr>
            <a:lvl7pPr marL="3200400" lvl="6" indent="-228600" algn="l" rtl="0">
              <a:lnSpc>
                <a:spcPct val="100000"/>
              </a:lnSpc>
              <a:spcBef>
                <a:spcPts val="0"/>
              </a:spcBef>
              <a:spcAft>
                <a:spcPts val="0"/>
              </a:spcAft>
              <a:buSzPts val="1100"/>
              <a:buNone/>
              <a:defRPr/>
            </a:lvl7pPr>
            <a:lvl8pPr marL="3657600" lvl="7" indent="-228600" algn="l" rtl="0">
              <a:lnSpc>
                <a:spcPct val="100000"/>
              </a:lnSpc>
              <a:spcBef>
                <a:spcPts val="0"/>
              </a:spcBef>
              <a:spcAft>
                <a:spcPts val="0"/>
              </a:spcAft>
              <a:buSzPts val="1100"/>
              <a:buNone/>
              <a:defRPr/>
            </a:lvl8pPr>
            <a:lvl9pPr marL="4114800" lvl="8" indent="-228600" algn="l" rtl="0">
              <a:lnSpc>
                <a:spcPct val="100000"/>
              </a:lnSpc>
              <a:spcBef>
                <a:spcPts val="0"/>
              </a:spcBef>
              <a:spcAft>
                <a:spcPts val="0"/>
              </a:spcAft>
              <a:buSzPts val="1100"/>
              <a:buNone/>
              <a:defRPr/>
            </a:lvl9pPr>
          </a:lstStyle>
          <a:p>
            <a:endParaRPr/>
          </a:p>
        </p:txBody>
      </p:sp>
      <p:sp>
        <p:nvSpPr>
          <p:cNvPr id="253" name="Google Shape;253;p51"/>
          <p:cNvSpPr/>
          <p:nvPr/>
        </p:nvSpPr>
        <p:spPr>
          <a:xfrm>
            <a:off x="6249658" y="1458265"/>
            <a:ext cx="2541000" cy="2568600"/>
          </a:xfrm>
          <a:prstGeom prst="snip1Rect">
            <a:avLst>
              <a:gd name="adj" fmla="val 16667"/>
            </a:avLst>
          </a:prstGeom>
          <a:solidFill>
            <a:schemeClr val="dk1"/>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254" name="Google Shape;254;p51"/>
          <p:cNvSpPr txBox="1">
            <a:spLocks noGrp="1"/>
          </p:cNvSpPr>
          <p:nvPr>
            <p:ph type="body" idx="5"/>
          </p:nvPr>
        </p:nvSpPr>
        <p:spPr>
          <a:xfrm>
            <a:off x="6372830" y="1578426"/>
            <a:ext cx="2308500" cy="2338800"/>
          </a:xfrm>
          <a:prstGeom prst="rect">
            <a:avLst/>
          </a:prstGeom>
          <a:noFill/>
          <a:ln>
            <a:noFill/>
          </a:ln>
        </p:spPr>
        <p:txBody>
          <a:bodyPr spcFirstLastPara="1" wrap="square" lIns="0" tIns="34275" rIns="0" bIns="34275" anchor="t" anchorCtr="0">
            <a:noAutofit/>
          </a:bodyPr>
          <a:lstStyle>
            <a:lvl1pPr marL="457200" lvl="0" indent="-228600" algn="l" rtl="0">
              <a:lnSpc>
                <a:spcPct val="100000"/>
              </a:lnSpc>
              <a:spcBef>
                <a:spcPts val="0"/>
              </a:spcBef>
              <a:spcAft>
                <a:spcPts val="0"/>
              </a:spcAft>
              <a:buSzPts val="1100"/>
              <a:buNone/>
              <a:defRPr sz="1400">
                <a:solidFill>
                  <a:schemeClr val="lt1"/>
                </a:solidFill>
              </a:defRPr>
            </a:lvl1pPr>
            <a:lvl2pPr marL="914400" lvl="1" indent="-228600" algn="l" rtl="0">
              <a:lnSpc>
                <a:spcPct val="100000"/>
              </a:lnSpc>
              <a:spcBef>
                <a:spcPts val="0"/>
              </a:spcBef>
              <a:spcAft>
                <a:spcPts val="0"/>
              </a:spcAft>
              <a:buSzPts val="1100"/>
              <a:buNone/>
              <a:defRPr/>
            </a:lvl2pPr>
            <a:lvl3pPr marL="1371600" lvl="2" indent="-228600" algn="l" rtl="0">
              <a:lnSpc>
                <a:spcPct val="100000"/>
              </a:lnSpc>
              <a:spcBef>
                <a:spcPts val="0"/>
              </a:spcBef>
              <a:spcAft>
                <a:spcPts val="0"/>
              </a:spcAft>
              <a:buSzPts val="1100"/>
              <a:buNone/>
              <a:defRPr/>
            </a:lvl3pPr>
            <a:lvl4pPr marL="1828800" lvl="3" indent="-228600" algn="l" rtl="0">
              <a:lnSpc>
                <a:spcPct val="100000"/>
              </a:lnSpc>
              <a:spcBef>
                <a:spcPts val="0"/>
              </a:spcBef>
              <a:spcAft>
                <a:spcPts val="0"/>
              </a:spcAft>
              <a:buSzPts val="1100"/>
              <a:buNone/>
              <a:defRPr/>
            </a:lvl4pPr>
            <a:lvl5pPr marL="2286000" lvl="4" indent="-228600" algn="l" rtl="0">
              <a:lnSpc>
                <a:spcPct val="100000"/>
              </a:lnSpc>
              <a:spcBef>
                <a:spcPts val="0"/>
              </a:spcBef>
              <a:spcAft>
                <a:spcPts val="0"/>
              </a:spcAft>
              <a:buSzPts val="1100"/>
              <a:buNone/>
              <a:defRPr/>
            </a:lvl5pPr>
            <a:lvl6pPr marL="2743200" lvl="5" indent="-228600" algn="l" rtl="0">
              <a:lnSpc>
                <a:spcPct val="100000"/>
              </a:lnSpc>
              <a:spcBef>
                <a:spcPts val="0"/>
              </a:spcBef>
              <a:spcAft>
                <a:spcPts val="0"/>
              </a:spcAft>
              <a:buSzPts val="1100"/>
              <a:buNone/>
              <a:defRPr/>
            </a:lvl6pPr>
            <a:lvl7pPr marL="3200400" lvl="6" indent="-228600" algn="l" rtl="0">
              <a:lnSpc>
                <a:spcPct val="100000"/>
              </a:lnSpc>
              <a:spcBef>
                <a:spcPts val="0"/>
              </a:spcBef>
              <a:spcAft>
                <a:spcPts val="0"/>
              </a:spcAft>
              <a:buSzPts val="1100"/>
              <a:buNone/>
              <a:defRPr/>
            </a:lvl7pPr>
            <a:lvl8pPr marL="3657600" lvl="7" indent="-228600" algn="l" rtl="0">
              <a:lnSpc>
                <a:spcPct val="100000"/>
              </a:lnSpc>
              <a:spcBef>
                <a:spcPts val="0"/>
              </a:spcBef>
              <a:spcAft>
                <a:spcPts val="0"/>
              </a:spcAft>
              <a:buSzPts val="1100"/>
              <a:buNone/>
              <a:defRPr/>
            </a:lvl8pPr>
            <a:lvl9pPr marL="4114800" lvl="8" indent="-228600" algn="l" rtl="0">
              <a:lnSpc>
                <a:spcPct val="100000"/>
              </a:lnSpc>
              <a:spcBef>
                <a:spcPts val="0"/>
              </a:spcBef>
              <a:spcAft>
                <a:spcPts val="0"/>
              </a:spcAft>
              <a:buSzPts val="1100"/>
              <a:buNone/>
              <a:defRPr/>
            </a:lvl9pPr>
          </a:lstStyle>
          <a:p>
            <a:endParaRPr/>
          </a:p>
        </p:txBody>
      </p:sp>
      <p:sp>
        <p:nvSpPr>
          <p:cNvPr id="255" name="Google Shape;255;p51"/>
          <p:cNvSpPr txBox="1">
            <a:spLocks noGrp="1"/>
          </p:cNvSpPr>
          <p:nvPr>
            <p:ph type="body" idx="6"/>
          </p:nvPr>
        </p:nvSpPr>
        <p:spPr>
          <a:xfrm>
            <a:off x="6254135" y="1085075"/>
            <a:ext cx="2538300" cy="417000"/>
          </a:xfrm>
          <a:prstGeom prst="rect">
            <a:avLst/>
          </a:prstGeom>
          <a:noFill/>
          <a:ln>
            <a:noFill/>
          </a:ln>
        </p:spPr>
        <p:txBody>
          <a:bodyPr spcFirstLastPara="1" wrap="square" lIns="0" tIns="34275" rIns="0" bIns="34275" anchor="t" anchorCtr="0">
            <a:noAutofit/>
          </a:bodyPr>
          <a:lstStyle>
            <a:lvl1pPr marL="457200" lvl="0" indent="-228600" algn="l" rtl="0">
              <a:lnSpc>
                <a:spcPct val="100000"/>
              </a:lnSpc>
              <a:spcBef>
                <a:spcPts val="0"/>
              </a:spcBef>
              <a:spcAft>
                <a:spcPts val="0"/>
              </a:spcAft>
              <a:buSzPts val="1100"/>
              <a:buNone/>
              <a:defRPr sz="1400">
                <a:solidFill>
                  <a:schemeClr val="accent5"/>
                </a:solidFill>
              </a:defRPr>
            </a:lvl1pPr>
            <a:lvl2pPr marL="914400" lvl="1" indent="-228600" algn="l" rtl="0">
              <a:lnSpc>
                <a:spcPct val="100000"/>
              </a:lnSpc>
              <a:spcBef>
                <a:spcPts val="0"/>
              </a:spcBef>
              <a:spcAft>
                <a:spcPts val="0"/>
              </a:spcAft>
              <a:buSzPts val="1100"/>
              <a:buNone/>
              <a:defRPr/>
            </a:lvl2pPr>
            <a:lvl3pPr marL="1371600" lvl="2" indent="-228600" algn="l" rtl="0">
              <a:lnSpc>
                <a:spcPct val="100000"/>
              </a:lnSpc>
              <a:spcBef>
                <a:spcPts val="0"/>
              </a:spcBef>
              <a:spcAft>
                <a:spcPts val="0"/>
              </a:spcAft>
              <a:buSzPts val="1100"/>
              <a:buNone/>
              <a:defRPr/>
            </a:lvl3pPr>
            <a:lvl4pPr marL="1828800" lvl="3" indent="-228600" algn="l" rtl="0">
              <a:lnSpc>
                <a:spcPct val="100000"/>
              </a:lnSpc>
              <a:spcBef>
                <a:spcPts val="0"/>
              </a:spcBef>
              <a:spcAft>
                <a:spcPts val="0"/>
              </a:spcAft>
              <a:buSzPts val="1100"/>
              <a:buNone/>
              <a:defRPr/>
            </a:lvl4pPr>
            <a:lvl5pPr marL="2286000" lvl="4" indent="-228600" algn="l" rtl="0">
              <a:lnSpc>
                <a:spcPct val="100000"/>
              </a:lnSpc>
              <a:spcBef>
                <a:spcPts val="0"/>
              </a:spcBef>
              <a:spcAft>
                <a:spcPts val="0"/>
              </a:spcAft>
              <a:buSzPts val="1100"/>
              <a:buNone/>
              <a:defRPr/>
            </a:lvl5pPr>
            <a:lvl6pPr marL="2743200" lvl="5" indent="-228600" algn="l" rtl="0">
              <a:lnSpc>
                <a:spcPct val="100000"/>
              </a:lnSpc>
              <a:spcBef>
                <a:spcPts val="0"/>
              </a:spcBef>
              <a:spcAft>
                <a:spcPts val="0"/>
              </a:spcAft>
              <a:buSzPts val="1100"/>
              <a:buNone/>
              <a:defRPr/>
            </a:lvl6pPr>
            <a:lvl7pPr marL="3200400" lvl="6" indent="-228600" algn="l" rtl="0">
              <a:lnSpc>
                <a:spcPct val="100000"/>
              </a:lnSpc>
              <a:spcBef>
                <a:spcPts val="0"/>
              </a:spcBef>
              <a:spcAft>
                <a:spcPts val="0"/>
              </a:spcAft>
              <a:buSzPts val="1100"/>
              <a:buNone/>
              <a:defRPr/>
            </a:lvl7pPr>
            <a:lvl8pPr marL="3657600" lvl="7" indent="-228600" algn="l" rtl="0">
              <a:lnSpc>
                <a:spcPct val="100000"/>
              </a:lnSpc>
              <a:spcBef>
                <a:spcPts val="0"/>
              </a:spcBef>
              <a:spcAft>
                <a:spcPts val="0"/>
              </a:spcAft>
              <a:buSzPts val="1100"/>
              <a:buNone/>
              <a:defRPr/>
            </a:lvl8pPr>
            <a:lvl9pPr marL="4114800" lvl="8" indent="-228600" algn="l" rtl="0">
              <a:lnSpc>
                <a:spcPct val="100000"/>
              </a:lnSpc>
              <a:spcBef>
                <a:spcPts val="0"/>
              </a:spcBef>
              <a:spcAft>
                <a:spcPts val="0"/>
              </a:spcAft>
              <a:buSzPts val="11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345734" y="273845"/>
            <a:ext cx="8444974" cy="744141"/>
          </a:xfrm>
          <a:prstGeom prst="rect">
            <a:avLst/>
          </a:prstGeom>
          <a:noFill/>
          <a:ln>
            <a:noFill/>
          </a:ln>
        </p:spPr>
        <p:txBody>
          <a:bodyPr spcFirstLastPara="1" wrap="square" lIns="0" tIns="34275" rIns="0" bIns="34275" anchor="ctr" anchorCtr="0">
            <a:no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Four Box">
  <p:cSld name="Four Box">
    <p:spTree>
      <p:nvGrpSpPr>
        <p:cNvPr id="1" name="Shape 256"/>
        <p:cNvGrpSpPr/>
        <p:nvPr/>
      </p:nvGrpSpPr>
      <p:grpSpPr>
        <a:xfrm>
          <a:off x="0" y="0"/>
          <a:ext cx="0" cy="0"/>
          <a:chOff x="0" y="0"/>
          <a:chExt cx="0" cy="0"/>
        </a:xfrm>
      </p:grpSpPr>
      <p:sp>
        <p:nvSpPr>
          <p:cNvPr id="257" name="Google Shape;257;p52"/>
          <p:cNvSpPr/>
          <p:nvPr/>
        </p:nvSpPr>
        <p:spPr>
          <a:xfrm>
            <a:off x="345733" y="1458265"/>
            <a:ext cx="1835700" cy="2568600"/>
          </a:xfrm>
          <a:prstGeom prst="snip1Rect">
            <a:avLst>
              <a:gd name="adj" fmla="val 16667"/>
            </a:avLst>
          </a:prstGeom>
          <a:solidFill>
            <a:schemeClr val="accent6"/>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258" name="Google Shape;258;p52"/>
          <p:cNvSpPr/>
          <p:nvPr/>
        </p:nvSpPr>
        <p:spPr>
          <a:xfrm>
            <a:off x="2548847" y="1458265"/>
            <a:ext cx="1835700" cy="2568600"/>
          </a:xfrm>
          <a:prstGeom prst="snip1Rect">
            <a:avLst>
              <a:gd name="adj" fmla="val 16667"/>
            </a:avLst>
          </a:prstGeom>
          <a:solidFill>
            <a:schemeClr val="accent5"/>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259" name="Google Shape;259;p52"/>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260" name="Google Shape;260;p52"/>
          <p:cNvSpPr txBox="1">
            <a:spLocks noGrp="1"/>
          </p:cNvSpPr>
          <p:nvPr>
            <p:ph type="body" idx="1"/>
          </p:nvPr>
        </p:nvSpPr>
        <p:spPr>
          <a:xfrm>
            <a:off x="464431" y="1577210"/>
            <a:ext cx="1596300" cy="2339700"/>
          </a:xfrm>
          <a:prstGeom prst="rect">
            <a:avLst/>
          </a:prstGeom>
          <a:noFill/>
          <a:ln>
            <a:noFill/>
          </a:ln>
        </p:spPr>
        <p:txBody>
          <a:bodyPr spcFirstLastPara="1" wrap="square" lIns="0" tIns="34275" rIns="0" bIns="34275" anchor="t" anchorCtr="0">
            <a:noAutofit/>
          </a:bodyPr>
          <a:lstStyle>
            <a:lvl1pPr marL="457200" lvl="0" indent="-292100" algn="l" rtl="0">
              <a:lnSpc>
                <a:spcPct val="90000"/>
              </a:lnSpc>
              <a:spcBef>
                <a:spcPts val="800"/>
              </a:spcBef>
              <a:spcAft>
                <a:spcPts val="0"/>
              </a:spcAft>
              <a:buClr>
                <a:schemeClr val="dk1"/>
              </a:buClr>
              <a:buSzPts val="1000"/>
              <a:buChar char="▪"/>
              <a:defRPr sz="1400">
                <a:solidFill>
                  <a:schemeClr val="dk1"/>
                </a:solidFill>
              </a:defRPr>
            </a:lvl1pPr>
            <a:lvl2pPr marL="914400" lvl="1" indent="-285750" algn="l" rtl="0">
              <a:lnSpc>
                <a:spcPct val="90000"/>
              </a:lnSpc>
              <a:spcBef>
                <a:spcPts val="400"/>
              </a:spcBef>
              <a:spcAft>
                <a:spcPts val="0"/>
              </a:spcAft>
              <a:buClr>
                <a:schemeClr val="lt1"/>
              </a:buClr>
              <a:buSzPts val="900"/>
              <a:buChar char="▪"/>
              <a:defRPr sz="1200">
                <a:solidFill>
                  <a:schemeClr val="lt1"/>
                </a:solidFill>
              </a:defRPr>
            </a:lvl2pPr>
            <a:lvl3pPr marL="1371600" lvl="2" indent="-279400" algn="l" rtl="0">
              <a:lnSpc>
                <a:spcPct val="90000"/>
              </a:lnSpc>
              <a:spcBef>
                <a:spcPts val="400"/>
              </a:spcBef>
              <a:spcAft>
                <a:spcPts val="0"/>
              </a:spcAft>
              <a:buClr>
                <a:schemeClr val="lt1"/>
              </a:buClr>
              <a:buSzPts val="800"/>
              <a:buChar char="▪"/>
              <a:defRPr sz="1100">
                <a:solidFill>
                  <a:schemeClr val="lt1"/>
                </a:solidFill>
              </a:defRPr>
            </a:lvl3pPr>
            <a:lvl4pPr marL="1828800" lvl="3" indent="-273050" algn="l" rtl="0">
              <a:lnSpc>
                <a:spcPct val="90000"/>
              </a:lnSpc>
              <a:spcBef>
                <a:spcPts val="400"/>
              </a:spcBef>
              <a:spcAft>
                <a:spcPts val="0"/>
              </a:spcAft>
              <a:buClr>
                <a:schemeClr val="lt1"/>
              </a:buClr>
              <a:buSzPts val="700"/>
              <a:buChar char="▪"/>
              <a:defRPr sz="900">
                <a:solidFill>
                  <a:schemeClr val="lt1"/>
                </a:solidFill>
              </a:defRPr>
            </a:lvl4pPr>
            <a:lvl5pPr marL="2286000" lvl="4" indent="-273050" algn="l" rtl="0">
              <a:lnSpc>
                <a:spcPct val="90000"/>
              </a:lnSpc>
              <a:spcBef>
                <a:spcPts val="400"/>
              </a:spcBef>
              <a:spcAft>
                <a:spcPts val="0"/>
              </a:spcAft>
              <a:buClr>
                <a:schemeClr val="lt1"/>
              </a:buClr>
              <a:buSzPts val="700"/>
              <a:buChar char="▪"/>
              <a:defRPr sz="900">
                <a:solidFill>
                  <a:schemeClr val="lt1"/>
                </a:solidFill>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61" name="Google Shape;261;p52"/>
          <p:cNvSpPr txBox="1">
            <a:spLocks noGrp="1"/>
          </p:cNvSpPr>
          <p:nvPr>
            <p:ph type="body" idx="2"/>
          </p:nvPr>
        </p:nvSpPr>
        <p:spPr>
          <a:xfrm>
            <a:off x="2669037" y="1578426"/>
            <a:ext cx="1596300" cy="2338800"/>
          </a:xfrm>
          <a:prstGeom prst="rect">
            <a:avLst/>
          </a:prstGeom>
          <a:noFill/>
          <a:ln>
            <a:noFill/>
          </a:ln>
        </p:spPr>
        <p:txBody>
          <a:bodyPr spcFirstLastPara="1" wrap="square" lIns="0" tIns="34275" rIns="0" bIns="34275" anchor="t" anchorCtr="0">
            <a:noAutofit/>
          </a:bodyPr>
          <a:lstStyle>
            <a:lvl1pPr marL="457200" lvl="0" indent="-292100" algn="l" rtl="0">
              <a:lnSpc>
                <a:spcPct val="90000"/>
              </a:lnSpc>
              <a:spcBef>
                <a:spcPts val="800"/>
              </a:spcBef>
              <a:spcAft>
                <a:spcPts val="0"/>
              </a:spcAft>
              <a:buClr>
                <a:schemeClr val="lt1"/>
              </a:buClr>
              <a:buSzPts val="1000"/>
              <a:buChar char="▪"/>
              <a:defRPr sz="1400">
                <a:solidFill>
                  <a:schemeClr val="lt1"/>
                </a:solidFill>
              </a:defRPr>
            </a:lvl1pPr>
            <a:lvl2pPr marL="914400" lvl="1" indent="-285750" algn="l" rtl="0">
              <a:lnSpc>
                <a:spcPct val="90000"/>
              </a:lnSpc>
              <a:spcBef>
                <a:spcPts val="400"/>
              </a:spcBef>
              <a:spcAft>
                <a:spcPts val="0"/>
              </a:spcAft>
              <a:buClr>
                <a:schemeClr val="lt1"/>
              </a:buClr>
              <a:buSzPts val="900"/>
              <a:buChar char="▪"/>
              <a:defRPr sz="1200">
                <a:solidFill>
                  <a:schemeClr val="lt1"/>
                </a:solidFill>
              </a:defRPr>
            </a:lvl2pPr>
            <a:lvl3pPr marL="1371600" lvl="2" indent="-279400" algn="l" rtl="0">
              <a:lnSpc>
                <a:spcPct val="90000"/>
              </a:lnSpc>
              <a:spcBef>
                <a:spcPts val="400"/>
              </a:spcBef>
              <a:spcAft>
                <a:spcPts val="0"/>
              </a:spcAft>
              <a:buClr>
                <a:schemeClr val="lt1"/>
              </a:buClr>
              <a:buSzPts val="800"/>
              <a:buChar char="▪"/>
              <a:defRPr sz="1100">
                <a:solidFill>
                  <a:schemeClr val="lt1"/>
                </a:solidFill>
              </a:defRPr>
            </a:lvl3pPr>
            <a:lvl4pPr marL="1828800" lvl="3" indent="-273050" algn="l" rtl="0">
              <a:lnSpc>
                <a:spcPct val="90000"/>
              </a:lnSpc>
              <a:spcBef>
                <a:spcPts val="400"/>
              </a:spcBef>
              <a:spcAft>
                <a:spcPts val="0"/>
              </a:spcAft>
              <a:buClr>
                <a:schemeClr val="lt1"/>
              </a:buClr>
              <a:buSzPts val="700"/>
              <a:buChar char="▪"/>
              <a:defRPr sz="900">
                <a:solidFill>
                  <a:schemeClr val="lt1"/>
                </a:solidFill>
              </a:defRPr>
            </a:lvl4pPr>
            <a:lvl5pPr marL="2286000" lvl="4" indent="-273050" algn="l" rtl="0">
              <a:lnSpc>
                <a:spcPct val="90000"/>
              </a:lnSpc>
              <a:spcBef>
                <a:spcPts val="400"/>
              </a:spcBef>
              <a:spcAft>
                <a:spcPts val="0"/>
              </a:spcAft>
              <a:buClr>
                <a:schemeClr val="lt1"/>
              </a:buClr>
              <a:buSzPts val="700"/>
              <a:buChar char="▪"/>
              <a:defRPr sz="900">
                <a:solidFill>
                  <a:schemeClr val="lt1"/>
                </a:solidFill>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62" name="Google Shape;262;p52"/>
          <p:cNvSpPr txBox="1">
            <a:spLocks noGrp="1"/>
          </p:cNvSpPr>
          <p:nvPr>
            <p:ph type="body" idx="3"/>
          </p:nvPr>
        </p:nvSpPr>
        <p:spPr>
          <a:xfrm>
            <a:off x="2550340" y="1085075"/>
            <a:ext cx="1833600" cy="417000"/>
          </a:xfrm>
          <a:prstGeom prst="rect">
            <a:avLst/>
          </a:prstGeom>
          <a:noFill/>
          <a:ln>
            <a:noFill/>
          </a:ln>
        </p:spPr>
        <p:txBody>
          <a:bodyPr spcFirstLastPara="1" wrap="square" lIns="0" tIns="34275" rIns="0" bIns="34275" anchor="t" anchorCtr="0">
            <a:noAutofit/>
          </a:bodyPr>
          <a:lstStyle>
            <a:lvl1pPr marL="457200" lvl="0" indent="-228600" algn="l" rtl="0">
              <a:lnSpc>
                <a:spcPct val="100000"/>
              </a:lnSpc>
              <a:spcBef>
                <a:spcPts val="0"/>
              </a:spcBef>
              <a:spcAft>
                <a:spcPts val="0"/>
              </a:spcAft>
              <a:buSzPts val="1100"/>
              <a:buNone/>
              <a:defRPr sz="1400">
                <a:solidFill>
                  <a:schemeClr val="accent5"/>
                </a:solidFill>
              </a:defRPr>
            </a:lvl1pPr>
            <a:lvl2pPr marL="914400" lvl="1" indent="-228600" algn="l" rtl="0">
              <a:lnSpc>
                <a:spcPct val="100000"/>
              </a:lnSpc>
              <a:spcBef>
                <a:spcPts val="0"/>
              </a:spcBef>
              <a:spcAft>
                <a:spcPts val="0"/>
              </a:spcAft>
              <a:buSzPts val="1100"/>
              <a:buNone/>
              <a:defRPr/>
            </a:lvl2pPr>
            <a:lvl3pPr marL="1371600" lvl="2" indent="-228600" algn="l" rtl="0">
              <a:lnSpc>
                <a:spcPct val="100000"/>
              </a:lnSpc>
              <a:spcBef>
                <a:spcPts val="0"/>
              </a:spcBef>
              <a:spcAft>
                <a:spcPts val="0"/>
              </a:spcAft>
              <a:buSzPts val="1100"/>
              <a:buNone/>
              <a:defRPr/>
            </a:lvl3pPr>
            <a:lvl4pPr marL="1828800" lvl="3" indent="-228600" algn="l" rtl="0">
              <a:lnSpc>
                <a:spcPct val="100000"/>
              </a:lnSpc>
              <a:spcBef>
                <a:spcPts val="0"/>
              </a:spcBef>
              <a:spcAft>
                <a:spcPts val="0"/>
              </a:spcAft>
              <a:buSzPts val="1100"/>
              <a:buNone/>
              <a:defRPr/>
            </a:lvl4pPr>
            <a:lvl5pPr marL="2286000" lvl="4" indent="-228600" algn="l" rtl="0">
              <a:lnSpc>
                <a:spcPct val="100000"/>
              </a:lnSpc>
              <a:spcBef>
                <a:spcPts val="0"/>
              </a:spcBef>
              <a:spcAft>
                <a:spcPts val="0"/>
              </a:spcAft>
              <a:buSzPts val="1100"/>
              <a:buNone/>
              <a:defRPr/>
            </a:lvl5pPr>
            <a:lvl6pPr marL="2743200" lvl="5" indent="-228600" algn="l" rtl="0">
              <a:lnSpc>
                <a:spcPct val="100000"/>
              </a:lnSpc>
              <a:spcBef>
                <a:spcPts val="0"/>
              </a:spcBef>
              <a:spcAft>
                <a:spcPts val="0"/>
              </a:spcAft>
              <a:buSzPts val="1100"/>
              <a:buNone/>
              <a:defRPr/>
            </a:lvl6pPr>
            <a:lvl7pPr marL="3200400" lvl="6" indent="-228600" algn="l" rtl="0">
              <a:lnSpc>
                <a:spcPct val="100000"/>
              </a:lnSpc>
              <a:spcBef>
                <a:spcPts val="0"/>
              </a:spcBef>
              <a:spcAft>
                <a:spcPts val="0"/>
              </a:spcAft>
              <a:buSzPts val="1100"/>
              <a:buNone/>
              <a:defRPr/>
            </a:lvl7pPr>
            <a:lvl8pPr marL="3657600" lvl="7" indent="-228600" algn="l" rtl="0">
              <a:lnSpc>
                <a:spcPct val="100000"/>
              </a:lnSpc>
              <a:spcBef>
                <a:spcPts val="0"/>
              </a:spcBef>
              <a:spcAft>
                <a:spcPts val="0"/>
              </a:spcAft>
              <a:buSzPts val="1100"/>
              <a:buNone/>
              <a:defRPr/>
            </a:lvl8pPr>
            <a:lvl9pPr marL="4114800" lvl="8" indent="-228600" algn="l" rtl="0">
              <a:lnSpc>
                <a:spcPct val="100000"/>
              </a:lnSpc>
              <a:spcBef>
                <a:spcPts val="0"/>
              </a:spcBef>
              <a:spcAft>
                <a:spcPts val="0"/>
              </a:spcAft>
              <a:buSzPts val="1100"/>
              <a:buNone/>
              <a:defRPr/>
            </a:lvl9pPr>
          </a:lstStyle>
          <a:p>
            <a:endParaRPr/>
          </a:p>
        </p:txBody>
      </p:sp>
      <p:sp>
        <p:nvSpPr>
          <p:cNvPr id="263" name="Google Shape;263;p52"/>
          <p:cNvSpPr txBox="1">
            <a:spLocks noGrp="1"/>
          </p:cNvSpPr>
          <p:nvPr>
            <p:ph type="body" idx="4"/>
          </p:nvPr>
        </p:nvSpPr>
        <p:spPr>
          <a:xfrm>
            <a:off x="345734" y="1085075"/>
            <a:ext cx="1833600" cy="417000"/>
          </a:xfrm>
          <a:prstGeom prst="rect">
            <a:avLst/>
          </a:prstGeom>
          <a:noFill/>
          <a:ln>
            <a:noFill/>
          </a:ln>
        </p:spPr>
        <p:txBody>
          <a:bodyPr spcFirstLastPara="1" wrap="square" lIns="0" tIns="34275" rIns="0" bIns="34275" anchor="t" anchorCtr="0">
            <a:noAutofit/>
          </a:bodyPr>
          <a:lstStyle>
            <a:lvl1pPr marL="457200" lvl="0" indent="-228600" algn="l" rtl="0">
              <a:lnSpc>
                <a:spcPct val="100000"/>
              </a:lnSpc>
              <a:spcBef>
                <a:spcPts val="0"/>
              </a:spcBef>
              <a:spcAft>
                <a:spcPts val="0"/>
              </a:spcAft>
              <a:buSzPts val="1100"/>
              <a:buNone/>
              <a:defRPr sz="1400">
                <a:solidFill>
                  <a:schemeClr val="accent5"/>
                </a:solidFill>
              </a:defRPr>
            </a:lvl1pPr>
            <a:lvl2pPr marL="914400" lvl="1" indent="-228600" algn="l" rtl="0">
              <a:lnSpc>
                <a:spcPct val="100000"/>
              </a:lnSpc>
              <a:spcBef>
                <a:spcPts val="0"/>
              </a:spcBef>
              <a:spcAft>
                <a:spcPts val="0"/>
              </a:spcAft>
              <a:buSzPts val="1100"/>
              <a:buNone/>
              <a:defRPr/>
            </a:lvl2pPr>
            <a:lvl3pPr marL="1371600" lvl="2" indent="-228600" algn="l" rtl="0">
              <a:lnSpc>
                <a:spcPct val="100000"/>
              </a:lnSpc>
              <a:spcBef>
                <a:spcPts val="0"/>
              </a:spcBef>
              <a:spcAft>
                <a:spcPts val="0"/>
              </a:spcAft>
              <a:buSzPts val="1100"/>
              <a:buNone/>
              <a:defRPr/>
            </a:lvl3pPr>
            <a:lvl4pPr marL="1828800" lvl="3" indent="-228600" algn="l" rtl="0">
              <a:lnSpc>
                <a:spcPct val="100000"/>
              </a:lnSpc>
              <a:spcBef>
                <a:spcPts val="0"/>
              </a:spcBef>
              <a:spcAft>
                <a:spcPts val="0"/>
              </a:spcAft>
              <a:buSzPts val="1100"/>
              <a:buNone/>
              <a:defRPr/>
            </a:lvl4pPr>
            <a:lvl5pPr marL="2286000" lvl="4" indent="-228600" algn="l" rtl="0">
              <a:lnSpc>
                <a:spcPct val="100000"/>
              </a:lnSpc>
              <a:spcBef>
                <a:spcPts val="0"/>
              </a:spcBef>
              <a:spcAft>
                <a:spcPts val="0"/>
              </a:spcAft>
              <a:buSzPts val="1100"/>
              <a:buNone/>
              <a:defRPr/>
            </a:lvl5pPr>
            <a:lvl6pPr marL="2743200" lvl="5" indent="-228600" algn="l" rtl="0">
              <a:lnSpc>
                <a:spcPct val="100000"/>
              </a:lnSpc>
              <a:spcBef>
                <a:spcPts val="0"/>
              </a:spcBef>
              <a:spcAft>
                <a:spcPts val="0"/>
              </a:spcAft>
              <a:buSzPts val="1100"/>
              <a:buNone/>
              <a:defRPr/>
            </a:lvl6pPr>
            <a:lvl7pPr marL="3200400" lvl="6" indent="-228600" algn="l" rtl="0">
              <a:lnSpc>
                <a:spcPct val="100000"/>
              </a:lnSpc>
              <a:spcBef>
                <a:spcPts val="0"/>
              </a:spcBef>
              <a:spcAft>
                <a:spcPts val="0"/>
              </a:spcAft>
              <a:buSzPts val="1100"/>
              <a:buNone/>
              <a:defRPr/>
            </a:lvl7pPr>
            <a:lvl8pPr marL="3657600" lvl="7" indent="-228600" algn="l" rtl="0">
              <a:lnSpc>
                <a:spcPct val="100000"/>
              </a:lnSpc>
              <a:spcBef>
                <a:spcPts val="0"/>
              </a:spcBef>
              <a:spcAft>
                <a:spcPts val="0"/>
              </a:spcAft>
              <a:buSzPts val="1100"/>
              <a:buNone/>
              <a:defRPr/>
            </a:lvl8pPr>
            <a:lvl9pPr marL="4114800" lvl="8" indent="-228600" algn="l" rtl="0">
              <a:lnSpc>
                <a:spcPct val="100000"/>
              </a:lnSpc>
              <a:spcBef>
                <a:spcPts val="0"/>
              </a:spcBef>
              <a:spcAft>
                <a:spcPts val="0"/>
              </a:spcAft>
              <a:buSzPts val="1100"/>
              <a:buNone/>
              <a:defRPr/>
            </a:lvl9pPr>
          </a:lstStyle>
          <a:p>
            <a:endParaRPr/>
          </a:p>
        </p:txBody>
      </p:sp>
      <p:sp>
        <p:nvSpPr>
          <p:cNvPr id="264" name="Google Shape;264;p52"/>
          <p:cNvSpPr/>
          <p:nvPr/>
        </p:nvSpPr>
        <p:spPr>
          <a:xfrm>
            <a:off x="4751961" y="1458265"/>
            <a:ext cx="1835700" cy="2568600"/>
          </a:xfrm>
          <a:prstGeom prst="snip1Rect">
            <a:avLst>
              <a:gd name="adj" fmla="val 16667"/>
            </a:avLst>
          </a:prstGeom>
          <a:solidFill>
            <a:schemeClr val="dk2"/>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265" name="Google Shape;265;p52"/>
          <p:cNvSpPr txBox="1">
            <a:spLocks noGrp="1"/>
          </p:cNvSpPr>
          <p:nvPr>
            <p:ph type="body" idx="5"/>
          </p:nvPr>
        </p:nvSpPr>
        <p:spPr>
          <a:xfrm>
            <a:off x="4873643" y="1578426"/>
            <a:ext cx="1596300" cy="2338800"/>
          </a:xfrm>
          <a:prstGeom prst="rect">
            <a:avLst/>
          </a:prstGeom>
          <a:noFill/>
          <a:ln>
            <a:noFill/>
          </a:ln>
        </p:spPr>
        <p:txBody>
          <a:bodyPr spcFirstLastPara="1" wrap="square" lIns="0" tIns="34275" rIns="0" bIns="34275" anchor="t" anchorCtr="0">
            <a:noAutofit/>
          </a:bodyPr>
          <a:lstStyle>
            <a:lvl1pPr marL="457200" lvl="0" indent="-292100" algn="l" rtl="0">
              <a:lnSpc>
                <a:spcPct val="90000"/>
              </a:lnSpc>
              <a:spcBef>
                <a:spcPts val="800"/>
              </a:spcBef>
              <a:spcAft>
                <a:spcPts val="0"/>
              </a:spcAft>
              <a:buClr>
                <a:schemeClr val="lt1"/>
              </a:buClr>
              <a:buSzPts val="1000"/>
              <a:buChar char="▪"/>
              <a:defRPr sz="1400">
                <a:solidFill>
                  <a:schemeClr val="lt1"/>
                </a:solidFill>
              </a:defRPr>
            </a:lvl1pPr>
            <a:lvl2pPr marL="914400" lvl="1" indent="-285750" algn="l" rtl="0">
              <a:lnSpc>
                <a:spcPct val="90000"/>
              </a:lnSpc>
              <a:spcBef>
                <a:spcPts val="400"/>
              </a:spcBef>
              <a:spcAft>
                <a:spcPts val="0"/>
              </a:spcAft>
              <a:buClr>
                <a:schemeClr val="lt1"/>
              </a:buClr>
              <a:buSzPts val="900"/>
              <a:buChar char="▪"/>
              <a:defRPr sz="1200">
                <a:solidFill>
                  <a:schemeClr val="lt1"/>
                </a:solidFill>
              </a:defRPr>
            </a:lvl2pPr>
            <a:lvl3pPr marL="1371600" lvl="2" indent="-279400" algn="l" rtl="0">
              <a:lnSpc>
                <a:spcPct val="90000"/>
              </a:lnSpc>
              <a:spcBef>
                <a:spcPts val="400"/>
              </a:spcBef>
              <a:spcAft>
                <a:spcPts val="0"/>
              </a:spcAft>
              <a:buClr>
                <a:schemeClr val="lt1"/>
              </a:buClr>
              <a:buSzPts val="800"/>
              <a:buChar char="▪"/>
              <a:defRPr sz="1100">
                <a:solidFill>
                  <a:schemeClr val="lt1"/>
                </a:solidFill>
              </a:defRPr>
            </a:lvl3pPr>
            <a:lvl4pPr marL="1828800" lvl="3" indent="-273050" algn="l" rtl="0">
              <a:lnSpc>
                <a:spcPct val="90000"/>
              </a:lnSpc>
              <a:spcBef>
                <a:spcPts val="400"/>
              </a:spcBef>
              <a:spcAft>
                <a:spcPts val="0"/>
              </a:spcAft>
              <a:buClr>
                <a:schemeClr val="lt1"/>
              </a:buClr>
              <a:buSzPts val="700"/>
              <a:buChar char="▪"/>
              <a:defRPr sz="900">
                <a:solidFill>
                  <a:schemeClr val="lt1"/>
                </a:solidFill>
              </a:defRPr>
            </a:lvl4pPr>
            <a:lvl5pPr marL="2286000" lvl="4" indent="-273050" algn="l" rtl="0">
              <a:lnSpc>
                <a:spcPct val="90000"/>
              </a:lnSpc>
              <a:spcBef>
                <a:spcPts val="400"/>
              </a:spcBef>
              <a:spcAft>
                <a:spcPts val="0"/>
              </a:spcAft>
              <a:buClr>
                <a:schemeClr val="lt1"/>
              </a:buClr>
              <a:buSzPts val="700"/>
              <a:buChar char="▪"/>
              <a:defRPr sz="900">
                <a:solidFill>
                  <a:schemeClr val="lt1"/>
                </a:solidFill>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66" name="Google Shape;266;p52"/>
          <p:cNvSpPr txBox="1">
            <a:spLocks noGrp="1"/>
          </p:cNvSpPr>
          <p:nvPr>
            <p:ph type="body" idx="6"/>
          </p:nvPr>
        </p:nvSpPr>
        <p:spPr>
          <a:xfrm>
            <a:off x="4754947" y="1085075"/>
            <a:ext cx="1833600" cy="417000"/>
          </a:xfrm>
          <a:prstGeom prst="rect">
            <a:avLst/>
          </a:prstGeom>
          <a:noFill/>
          <a:ln>
            <a:noFill/>
          </a:ln>
        </p:spPr>
        <p:txBody>
          <a:bodyPr spcFirstLastPara="1" wrap="square" lIns="0" tIns="34275" rIns="0" bIns="34275" anchor="t" anchorCtr="0">
            <a:noAutofit/>
          </a:bodyPr>
          <a:lstStyle>
            <a:lvl1pPr marL="457200" lvl="0" indent="-228600" algn="l" rtl="0">
              <a:lnSpc>
                <a:spcPct val="100000"/>
              </a:lnSpc>
              <a:spcBef>
                <a:spcPts val="0"/>
              </a:spcBef>
              <a:spcAft>
                <a:spcPts val="0"/>
              </a:spcAft>
              <a:buSzPts val="1100"/>
              <a:buNone/>
              <a:defRPr sz="1400">
                <a:solidFill>
                  <a:schemeClr val="accent5"/>
                </a:solidFill>
              </a:defRPr>
            </a:lvl1pPr>
            <a:lvl2pPr marL="914400" lvl="1" indent="-228600" algn="l" rtl="0">
              <a:lnSpc>
                <a:spcPct val="100000"/>
              </a:lnSpc>
              <a:spcBef>
                <a:spcPts val="0"/>
              </a:spcBef>
              <a:spcAft>
                <a:spcPts val="0"/>
              </a:spcAft>
              <a:buSzPts val="1100"/>
              <a:buNone/>
              <a:defRPr/>
            </a:lvl2pPr>
            <a:lvl3pPr marL="1371600" lvl="2" indent="-228600" algn="l" rtl="0">
              <a:lnSpc>
                <a:spcPct val="100000"/>
              </a:lnSpc>
              <a:spcBef>
                <a:spcPts val="0"/>
              </a:spcBef>
              <a:spcAft>
                <a:spcPts val="0"/>
              </a:spcAft>
              <a:buSzPts val="1100"/>
              <a:buNone/>
              <a:defRPr/>
            </a:lvl3pPr>
            <a:lvl4pPr marL="1828800" lvl="3" indent="-228600" algn="l" rtl="0">
              <a:lnSpc>
                <a:spcPct val="100000"/>
              </a:lnSpc>
              <a:spcBef>
                <a:spcPts val="0"/>
              </a:spcBef>
              <a:spcAft>
                <a:spcPts val="0"/>
              </a:spcAft>
              <a:buSzPts val="1100"/>
              <a:buNone/>
              <a:defRPr/>
            </a:lvl4pPr>
            <a:lvl5pPr marL="2286000" lvl="4" indent="-228600" algn="l" rtl="0">
              <a:lnSpc>
                <a:spcPct val="100000"/>
              </a:lnSpc>
              <a:spcBef>
                <a:spcPts val="0"/>
              </a:spcBef>
              <a:spcAft>
                <a:spcPts val="0"/>
              </a:spcAft>
              <a:buSzPts val="1100"/>
              <a:buNone/>
              <a:defRPr/>
            </a:lvl5pPr>
            <a:lvl6pPr marL="2743200" lvl="5" indent="-228600" algn="l" rtl="0">
              <a:lnSpc>
                <a:spcPct val="100000"/>
              </a:lnSpc>
              <a:spcBef>
                <a:spcPts val="0"/>
              </a:spcBef>
              <a:spcAft>
                <a:spcPts val="0"/>
              </a:spcAft>
              <a:buSzPts val="1100"/>
              <a:buNone/>
              <a:defRPr/>
            </a:lvl6pPr>
            <a:lvl7pPr marL="3200400" lvl="6" indent="-228600" algn="l" rtl="0">
              <a:lnSpc>
                <a:spcPct val="100000"/>
              </a:lnSpc>
              <a:spcBef>
                <a:spcPts val="0"/>
              </a:spcBef>
              <a:spcAft>
                <a:spcPts val="0"/>
              </a:spcAft>
              <a:buSzPts val="1100"/>
              <a:buNone/>
              <a:defRPr/>
            </a:lvl7pPr>
            <a:lvl8pPr marL="3657600" lvl="7" indent="-228600" algn="l" rtl="0">
              <a:lnSpc>
                <a:spcPct val="100000"/>
              </a:lnSpc>
              <a:spcBef>
                <a:spcPts val="0"/>
              </a:spcBef>
              <a:spcAft>
                <a:spcPts val="0"/>
              </a:spcAft>
              <a:buSzPts val="1100"/>
              <a:buNone/>
              <a:defRPr/>
            </a:lvl8pPr>
            <a:lvl9pPr marL="4114800" lvl="8" indent="-228600" algn="l" rtl="0">
              <a:lnSpc>
                <a:spcPct val="100000"/>
              </a:lnSpc>
              <a:spcBef>
                <a:spcPts val="0"/>
              </a:spcBef>
              <a:spcAft>
                <a:spcPts val="0"/>
              </a:spcAft>
              <a:buSzPts val="1100"/>
              <a:buNone/>
              <a:defRPr/>
            </a:lvl9pPr>
          </a:lstStyle>
          <a:p>
            <a:endParaRPr/>
          </a:p>
        </p:txBody>
      </p:sp>
      <p:sp>
        <p:nvSpPr>
          <p:cNvPr id="267" name="Google Shape;267;p52"/>
          <p:cNvSpPr/>
          <p:nvPr/>
        </p:nvSpPr>
        <p:spPr>
          <a:xfrm>
            <a:off x="6955076" y="1458265"/>
            <a:ext cx="1835700" cy="2568600"/>
          </a:xfrm>
          <a:prstGeom prst="snip1Rect">
            <a:avLst>
              <a:gd name="adj" fmla="val 16667"/>
            </a:avLst>
          </a:prstGeom>
          <a:solidFill>
            <a:schemeClr val="accent1"/>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268" name="Google Shape;268;p52"/>
          <p:cNvSpPr txBox="1">
            <a:spLocks noGrp="1"/>
          </p:cNvSpPr>
          <p:nvPr>
            <p:ph type="body" idx="7"/>
          </p:nvPr>
        </p:nvSpPr>
        <p:spPr>
          <a:xfrm>
            <a:off x="7078249" y="1578426"/>
            <a:ext cx="1596300" cy="2338800"/>
          </a:xfrm>
          <a:prstGeom prst="rect">
            <a:avLst/>
          </a:prstGeom>
          <a:noFill/>
          <a:ln>
            <a:noFill/>
          </a:ln>
        </p:spPr>
        <p:txBody>
          <a:bodyPr spcFirstLastPara="1" wrap="square" lIns="0" tIns="34275" rIns="0" bIns="34275" anchor="t" anchorCtr="0">
            <a:noAutofit/>
          </a:bodyPr>
          <a:lstStyle>
            <a:lvl1pPr marL="457200" lvl="0" indent="-292100" algn="l" rtl="0">
              <a:lnSpc>
                <a:spcPct val="90000"/>
              </a:lnSpc>
              <a:spcBef>
                <a:spcPts val="800"/>
              </a:spcBef>
              <a:spcAft>
                <a:spcPts val="0"/>
              </a:spcAft>
              <a:buClr>
                <a:schemeClr val="lt1"/>
              </a:buClr>
              <a:buSzPts val="1000"/>
              <a:buChar char="▪"/>
              <a:defRPr sz="1400">
                <a:solidFill>
                  <a:schemeClr val="lt1"/>
                </a:solidFill>
              </a:defRPr>
            </a:lvl1pPr>
            <a:lvl2pPr marL="914400" lvl="1" indent="-285750" algn="l" rtl="0">
              <a:lnSpc>
                <a:spcPct val="90000"/>
              </a:lnSpc>
              <a:spcBef>
                <a:spcPts val="400"/>
              </a:spcBef>
              <a:spcAft>
                <a:spcPts val="0"/>
              </a:spcAft>
              <a:buClr>
                <a:schemeClr val="lt1"/>
              </a:buClr>
              <a:buSzPts val="900"/>
              <a:buChar char="▪"/>
              <a:defRPr sz="1200">
                <a:solidFill>
                  <a:schemeClr val="lt1"/>
                </a:solidFill>
              </a:defRPr>
            </a:lvl2pPr>
            <a:lvl3pPr marL="1371600" lvl="2" indent="-279400" algn="l" rtl="0">
              <a:lnSpc>
                <a:spcPct val="90000"/>
              </a:lnSpc>
              <a:spcBef>
                <a:spcPts val="400"/>
              </a:spcBef>
              <a:spcAft>
                <a:spcPts val="0"/>
              </a:spcAft>
              <a:buClr>
                <a:schemeClr val="lt1"/>
              </a:buClr>
              <a:buSzPts val="800"/>
              <a:buChar char="▪"/>
              <a:defRPr sz="1100">
                <a:solidFill>
                  <a:schemeClr val="lt1"/>
                </a:solidFill>
              </a:defRPr>
            </a:lvl3pPr>
            <a:lvl4pPr marL="1828800" lvl="3" indent="-273050" algn="l" rtl="0">
              <a:lnSpc>
                <a:spcPct val="90000"/>
              </a:lnSpc>
              <a:spcBef>
                <a:spcPts val="400"/>
              </a:spcBef>
              <a:spcAft>
                <a:spcPts val="0"/>
              </a:spcAft>
              <a:buClr>
                <a:schemeClr val="lt1"/>
              </a:buClr>
              <a:buSzPts val="700"/>
              <a:buChar char="▪"/>
              <a:defRPr sz="900">
                <a:solidFill>
                  <a:schemeClr val="lt1"/>
                </a:solidFill>
              </a:defRPr>
            </a:lvl4pPr>
            <a:lvl5pPr marL="2286000" lvl="4" indent="-273050" algn="l" rtl="0">
              <a:lnSpc>
                <a:spcPct val="90000"/>
              </a:lnSpc>
              <a:spcBef>
                <a:spcPts val="400"/>
              </a:spcBef>
              <a:spcAft>
                <a:spcPts val="0"/>
              </a:spcAft>
              <a:buClr>
                <a:schemeClr val="lt1"/>
              </a:buClr>
              <a:buSzPts val="700"/>
              <a:buChar char="▪"/>
              <a:defRPr sz="900">
                <a:solidFill>
                  <a:schemeClr val="lt1"/>
                </a:solidFill>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69" name="Google Shape;269;p52"/>
          <p:cNvSpPr txBox="1">
            <a:spLocks noGrp="1"/>
          </p:cNvSpPr>
          <p:nvPr>
            <p:ph type="body" idx="8"/>
          </p:nvPr>
        </p:nvSpPr>
        <p:spPr>
          <a:xfrm>
            <a:off x="6959553" y="1085075"/>
            <a:ext cx="1833600" cy="417000"/>
          </a:xfrm>
          <a:prstGeom prst="rect">
            <a:avLst/>
          </a:prstGeom>
          <a:noFill/>
          <a:ln>
            <a:noFill/>
          </a:ln>
        </p:spPr>
        <p:txBody>
          <a:bodyPr spcFirstLastPara="1" wrap="square" lIns="0" tIns="34275" rIns="0" bIns="34275" anchor="t" anchorCtr="0">
            <a:noAutofit/>
          </a:bodyPr>
          <a:lstStyle>
            <a:lvl1pPr marL="457200" lvl="0" indent="-228600" algn="l" rtl="0">
              <a:lnSpc>
                <a:spcPct val="100000"/>
              </a:lnSpc>
              <a:spcBef>
                <a:spcPts val="0"/>
              </a:spcBef>
              <a:spcAft>
                <a:spcPts val="0"/>
              </a:spcAft>
              <a:buSzPts val="1100"/>
              <a:buNone/>
              <a:defRPr sz="1400">
                <a:solidFill>
                  <a:schemeClr val="accent5"/>
                </a:solidFill>
              </a:defRPr>
            </a:lvl1pPr>
            <a:lvl2pPr marL="914400" lvl="1" indent="-228600" algn="l" rtl="0">
              <a:lnSpc>
                <a:spcPct val="100000"/>
              </a:lnSpc>
              <a:spcBef>
                <a:spcPts val="0"/>
              </a:spcBef>
              <a:spcAft>
                <a:spcPts val="0"/>
              </a:spcAft>
              <a:buSzPts val="1100"/>
              <a:buNone/>
              <a:defRPr/>
            </a:lvl2pPr>
            <a:lvl3pPr marL="1371600" lvl="2" indent="-228600" algn="l" rtl="0">
              <a:lnSpc>
                <a:spcPct val="100000"/>
              </a:lnSpc>
              <a:spcBef>
                <a:spcPts val="0"/>
              </a:spcBef>
              <a:spcAft>
                <a:spcPts val="0"/>
              </a:spcAft>
              <a:buSzPts val="1100"/>
              <a:buNone/>
              <a:defRPr/>
            </a:lvl3pPr>
            <a:lvl4pPr marL="1828800" lvl="3" indent="-228600" algn="l" rtl="0">
              <a:lnSpc>
                <a:spcPct val="100000"/>
              </a:lnSpc>
              <a:spcBef>
                <a:spcPts val="0"/>
              </a:spcBef>
              <a:spcAft>
                <a:spcPts val="0"/>
              </a:spcAft>
              <a:buSzPts val="1100"/>
              <a:buNone/>
              <a:defRPr/>
            </a:lvl4pPr>
            <a:lvl5pPr marL="2286000" lvl="4" indent="-228600" algn="l" rtl="0">
              <a:lnSpc>
                <a:spcPct val="100000"/>
              </a:lnSpc>
              <a:spcBef>
                <a:spcPts val="0"/>
              </a:spcBef>
              <a:spcAft>
                <a:spcPts val="0"/>
              </a:spcAft>
              <a:buSzPts val="1100"/>
              <a:buNone/>
              <a:defRPr/>
            </a:lvl5pPr>
            <a:lvl6pPr marL="2743200" lvl="5" indent="-228600" algn="l" rtl="0">
              <a:lnSpc>
                <a:spcPct val="100000"/>
              </a:lnSpc>
              <a:spcBef>
                <a:spcPts val="0"/>
              </a:spcBef>
              <a:spcAft>
                <a:spcPts val="0"/>
              </a:spcAft>
              <a:buSzPts val="1100"/>
              <a:buNone/>
              <a:defRPr/>
            </a:lvl6pPr>
            <a:lvl7pPr marL="3200400" lvl="6" indent="-228600" algn="l" rtl="0">
              <a:lnSpc>
                <a:spcPct val="100000"/>
              </a:lnSpc>
              <a:spcBef>
                <a:spcPts val="0"/>
              </a:spcBef>
              <a:spcAft>
                <a:spcPts val="0"/>
              </a:spcAft>
              <a:buSzPts val="1100"/>
              <a:buNone/>
              <a:defRPr/>
            </a:lvl7pPr>
            <a:lvl8pPr marL="3657600" lvl="7" indent="-228600" algn="l" rtl="0">
              <a:lnSpc>
                <a:spcPct val="100000"/>
              </a:lnSpc>
              <a:spcBef>
                <a:spcPts val="0"/>
              </a:spcBef>
              <a:spcAft>
                <a:spcPts val="0"/>
              </a:spcAft>
              <a:buSzPts val="1100"/>
              <a:buNone/>
              <a:defRPr/>
            </a:lvl8pPr>
            <a:lvl9pPr marL="4114800" lvl="8" indent="-228600" algn="l" rtl="0">
              <a:lnSpc>
                <a:spcPct val="100000"/>
              </a:lnSpc>
              <a:spcBef>
                <a:spcPts val="0"/>
              </a:spcBef>
              <a:spcAft>
                <a:spcPts val="0"/>
              </a:spcAft>
              <a:buSzPts val="1100"/>
              <a:buNone/>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matchingName="Quote Dark">
  <p:cSld name="Quote Dark">
    <p:bg>
      <p:bgPr>
        <a:solidFill>
          <a:schemeClr val="accent2"/>
        </a:solidFill>
        <a:effectLst/>
      </p:bgPr>
    </p:bg>
    <p:spTree>
      <p:nvGrpSpPr>
        <p:cNvPr id="1" name="Shape 270"/>
        <p:cNvGrpSpPr/>
        <p:nvPr/>
      </p:nvGrpSpPr>
      <p:grpSpPr>
        <a:xfrm>
          <a:off x="0" y="0"/>
          <a:ext cx="0" cy="0"/>
          <a:chOff x="0" y="0"/>
          <a:chExt cx="0" cy="0"/>
        </a:xfrm>
      </p:grpSpPr>
      <p:pic>
        <p:nvPicPr>
          <p:cNvPr id="271" name="Google Shape;271;p53" descr="A picture containing person, black, holding, whit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272" name="Google Shape;272;p53"/>
          <p:cNvSpPr txBox="1">
            <a:spLocks noGrp="1"/>
          </p:cNvSpPr>
          <p:nvPr>
            <p:ph type="body" idx="1"/>
          </p:nvPr>
        </p:nvSpPr>
        <p:spPr>
          <a:xfrm>
            <a:off x="345735" y="3350565"/>
            <a:ext cx="4570200" cy="6099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0"/>
              </a:spcBef>
              <a:spcAft>
                <a:spcPts val="0"/>
              </a:spcAft>
              <a:buSzPts val="1000"/>
              <a:buNone/>
              <a:defRPr sz="1400">
                <a:solidFill>
                  <a:srgbClr val="9EB7BF"/>
                </a:solidFill>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73" name="Google Shape;273;p53"/>
          <p:cNvSpPr txBox="1">
            <a:spLocks noGrp="1"/>
          </p:cNvSpPr>
          <p:nvPr>
            <p:ph type="body" idx="2"/>
          </p:nvPr>
        </p:nvSpPr>
        <p:spPr>
          <a:xfrm>
            <a:off x="345735" y="986822"/>
            <a:ext cx="4570200" cy="2205300"/>
          </a:xfrm>
          <a:prstGeom prst="rect">
            <a:avLst/>
          </a:prstGeom>
          <a:noFill/>
          <a:ln>
            <a:noFill/>
          </a:ln>
        </p:spPr>
        <p:txBody>
          <a:bodyPr spcFirstLastPara="1" wrap="square" lIns="0" tIns="34275" rIns="0" bIns="34275" anchor="b" anchorCtr="0">
            <a:noAutofit/>
          </a:bodyPr>
          <a:lstStyle>
            <a:lvl1pPr marL="457200" lvl="0" indent="-228600" algn="l" rtl="0">
              <a:lnSpc>
                <a:spcPct val="90000"/>
              </a:lnSpc>
              <a:spcBef>
                <a:spcPts val="800"/>
              </a:spcBef>
              <a:spcAft>
                <a:spcPts val="0"/>
              </a:spcAft>
              <a:buSzPts val="1800"/>
              <a:buNone/>
              <a:defRPr sz="2400">
                <a:solidFill>
                  <a:schemeClr val="lt1"/>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pic>
        <p:nvPicPr>
          <p:cNvPr id="274" name="Google Shape;274;p53"/>
          <p:cNvPicPr preferRelativeResize="0"/>
          <p:nvPr/>
        </p:nvPicPr>
        <p:blipFill rotWithShape="1">
          <a:blip r:embed="rId3">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matchingName="1_Quote Dark">
  <p:cSld name="1_Quote Dark">
    <p:bg>
      <p:bgPr>
        <a:solidFill>
          <a:schemeClr val="dk1"/>
        </a:solidFill>
        <a:effectLst/>
      </p:bgPr>
    </p:bg>
    <p:spTree>
      <p:nvGrpSpPr>
        <p:cNvPr id="1" name="Shape 275"/>
        <p:cNvGrpSpPr/>
        <p:nvPr/>
      </p:nvGrpSpPr>
      <p:grpSpPr>
        <a:xfrm>
          <a:off x="0" y="0"/>
          <a:ext cx="0" cy="0"/>
          <a:chOff x="0" y="0"/>
          <a:chExt cx="0" cy="0"/>
        </a:xfrm>
      </p:grpSpPr>
      <p:pic>
        <p:nvPicPr>
          <p:cNvPr id="276" name="Google Shape;276;p54" descr="A picture containing red, woman, street, phon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277" name="Google Shape;277;p54" descr="A picture containing person, black, holding, white&#10;&#10;Description automatically generated"/>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78" name="Google Shape;278;p54"/>
          <p:cNvSpPr txBox="1">
            <a:spLocks noGrp="1"/>
          </p:cNvSpPr>
          <p:nvPr>
            <p:ph type="body" idx="1"/>
          </p:nvPr>
        </p:nvSpPr>
        <p:spPr>
          <a:xfrm>
            <a:off x="345735" y="3350565"/>
            <a:ext cx="4570200" cy="6099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0"/>
              </a:spcBef>
              <a:spcAft>
                <a:spcPts val="0"/>
              </a:spcAft>
              <a:buSzPts val="1000"/>
              <a:buNone/>
              <a:defRPr sz="1400">
                <a:solidFill>
                  <a:srgbClr val="9EB7BF"/>
                </a:solidFill>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79" name="Google Shape;279;p54"/>
          <p:cNvSpPr txBox="1">
            <a:spLocks noGrp="1"/>
          </p:cNvSpPr>
          <p:nvPr>
            <p:ph type="body" idx="2"/>
          </p:nvPr>
        </p:nvSpPr>
        <p:spPr>
          <a:xfrm>
            <a:off x="345735" y="986822"/>
            <a:ext cx="4570200" cy="2205300"/>
          </a:xfrm>
          <a:prstGeom prst="rect">
            <a:avLst/>
          </a:prstGeom>
          <a:noFill/>
          <a:ln>
            <a:noFill/>
          </a:ln>
        </p:spPr>
        <p:txBody>
          <a:bodyPr spcFirstLastPara="1" wrap="square" lIns="0" tIns="34275" rIns="0" bIns="34275" anchor="b" anchorCtr="0">
            <a:noAutofit/>
          </a:bodyPr>
          <a:lstStyle>
            <a:lvl1pPr marL="457200" lvl="0" indent="-228600" algn="l" rtl="0">
              <a:lnSpc>
                <a:spcPct val="90000"/>
              </a:lnSpc>
              <a:spcBef>
                <a:spcPts val="800"/>
              </a:spcBef>
              <a:spcAft>
                <a:spcPts val="0"/>
              </a:spcAft>
              <a:buSzPts val="1800"/>
              <a:buNone/>
              <a:defRPr sz="2400">
                <a:solidFill>
                  <a:schemeClr val="lt1"/>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pic>
        <p:nvPicPr>
          <p:cNvPr id="280" name="Google Shape;280;p54"/>
          <p:cNvPicPr preferRelativeResize="0"/>
          <p:nvPr/>
        </p:nvPicPr>
        <p:blipFill rotWithShape="1">
          <a:blip r:embed="rId4">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matchingName="2_Quote Dark">
  <p:cSld name="2_Quote Dark">
    <p:bg>
      <p:bgPr>
        <a:solidFill>
          <a:schemeClr val="dk1"/>
        </a:solidFill>
        <a:effectLst/>
      </p:bgPr>
    </p:bg>
    <p:spTree>
      <p:nvGrpSpPr>
        <p:cNvPr id="1" name="Shape 281"/>
        <p:cNvGrpSpPr/>
        <p:nvPr/>
      </p:nvGrpSpPr>
      <p:grpSpPr>
        <a:xfrm>
          <a:off x="0" y="0"/>
          <a:ext cx="0" cy="0"/>
          <a:chOff x="0" y="0"/>
          <a:chExt cx="0" cy="0"/>
        </a:xfrm>
      </p:grpSpPr>
      <p:pic>
        <p:nvPicPr>
          <p:cNvPr id="282" name="Google Shape;282;p55" descr="A picture containing camera, sitting, man, table&#10;&#10;Description automatically generated"/>
          <p:cNvPicPr preferRelativeResize="0"/>
          <p:nvPr/>
        </p:nvPicPr>
        <p:blipFill rotWithShape="1">
          <a:blip r:embed="rId2">
            <a:alphaModFix/>
          </a:blip>
          <a:srcRect r="18705"/>
          <a:stretch/>
        </p:blipFill>
        <p:spPr>
          <a:xfrm>
            <a:off x="1710488" y="0"/>
            <a:ext cx="7433510" cy="5143500"/>
          </a:xfrm>
          <a:prstGeom prst="rect">
            <a:avLst/>
          </a:prstGeom>
          <a:noFill/>
          <a:ln>
            <a:noFill/>
          </a:ln>
        </p:spPr>
      </p:pic>
      <p:pic>
        <p:nvPicPr>
          <p:cNvPr id="283" name="Google Shape;283;p55" descr="A picture containing person, black, holding, white&#10;&#10;Description automatically generated"/>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84" name="Google Shape;284;p55"/>
          <p:cNvSpPr txBox="1">
            <a:spLocks noGrp="1"/>
          </p:cNvSpPr>
          <p:nvPr>
            <p:ph type="body" idx="1"/>
          </p:nvPr>
        </p:nvSpPr>
        <p:spPr>
          <a:xfrm>
            <a:off x="345735" y="3350565"/>
            <a:ext cx="4570200" cy="6099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0"/>
              </a:spcBef>
              <a:spcAft>
                <a:spcPts val="0"/>
              </a:spcAft>
              <a:buSzPts val="1000"/>
              <a:buNone/>
              <a:defRPr sz="1400">
                <a:solidFill>
                  <a:srgbClr val="9EB7BF"/>
                </a:solidFill>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85" name="Google Shape;285;p55"/>
          <p:cNvSpPr txBox="1">
            <a:spLocks noGrp="1"/>
          </p:cNvSpPr>
          <p:nvPr>
            <p:ph type="body" idx="2"/>
          </p:nvPr>
        </p:nvSpPr>
        <p:spPr>
          <a:xfrm>
            <a:off x="345735" y="986822"/>
            <a:ext cx="4570200" cy="2205300"/>
          </a:xfrm>
          <a:prstGeom prst="rect">
            <a:avLst/>
          </a:prstGeom>
          <a:noFill/>
          <a:ln>
            <a:noFill/>
          </a:ln>
        </p:spPr>
        <p:txBody>
          <a:bodyPr spcFirstLastPara="1" wrap="square" lIns="0" tIns="34275" rIns="0" bIns="34275" anchor="b" anchorCtr="0">
            <a:noAutofit/>
          </a:bodyPr>
          <a:lstStyle>
            <a:lvl1pPr marL="457200" lvl="0" indent="-228600" algn="l" rtl="0">
              <a:lnSpc>
                <a:spcPct val="90000"/>
              </a:lnSpc>
              <a:spcBef>
                <a:spcPts val="800"/>
              </a:spcBef>
              <a:spcAft>
                <a:spcPts val="0"/>
              </a:spcAft>
              <a:buSzPts val="1800"/>
              <a:buNone/>
              <a:defRPr sz="2400">
                <a:solidFill>
                  <a:schemeClr val="lt1"/>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pic>
        <p:nvPicPr>
          <p:cNvPr id="286" name="Google Shape;286;p55"/>
          <p:cNvPicPr preferRelativeResize="0"/>
          <p:nvPr/>
        </p:nvPicPr>
        <p:blipFill rotWithShape="1">
          <a:blip r:embed="rId4">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Quote White">
  <p:cSld name="Quote White">
    <p:bg>
      <p:bgPr>
        <a:solidFill>
          <a:srgbClr val="6CA6BB"/>
        </a:solidFill>
        <a:effectLst/>
      </p:bgPr>
    </p:bg>
    <p:spTree>
      <p:nvGrpSpPr>
        <p:cNvPr id="1" name="Shape 287"/>
        <p:cNvGrpSpPr/>
        <p:nvPr/>
      </p:nvGrpSpPr>
      <p:grpSpPr>
        <a:xfrm>
          <a:off x="0" y="0"/>
          <a:ext cx="0" cy="0"/>
          <a:chOff x="0" y="0"/>
          <a:chExt cx="0" cy="0"/>
        </a:xfrm>
      </p:grpSpPr>
      <p:pic>
        <p:nvPicPr>
          <p:cNvPr id="288" name="Google Shape;288;p56" descr="A close up of a logo&#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289" name="Google Shape;289;p56"/>
          <p:cNvSpPr txBox="1">
            <a:spLocks noGrp="1"/>
          </p:cNvSpPr>
          <p:nvPr>
            <p:ph type="body" idx="1"/>
          </p:nvPr>
        </p:nvSpPr>
        <p:spPr>
          <a:xfrm>
            <a:off x="345735" y="3350565"/>
            <a:ext cx="4570200" cy="6099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0"/>
              </a:spcBef>
              <a:spcAft>
                <a:spcPts val="0"/>
              </a:spcAft>
              <a:buSzPts val="1000"/>
              <a:buNone/>
              <a:defRPr sz="1400">
                <a:solidFill>
                  <a:schemeClr val="accent3"/>
                </a:solidFill>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90" name="Google Shape;290;p56"/>
          <p:cNvSpPr txBox="1">
            <a:spLocks noGrp="1"/>
          </p:cNvSpPr>
          <p:nvPr>
            <p:ph type="body" idx="2"/>
          </p:nvPr>
        </p:nvSpPr>
        <p:spPr>
          <a:xfrm>
            <a:off x="345735" y="986822"/>
            <a:ext cx="4570200" cy="2205300"/>
          </a:xfrm>
          <a:prstGeom prst="rect">
            <a:avLst/>
          </a:prstGeom>
          <a:noFill/>
          <a:ln>
            <a:noFill/>
          </a:ln>
        </p:spPr>
        <p:txBody>
          <a:bodyPr spcFirstLastPara="1" wrap="square" lIns="0" tIns="34275" rIns="0" bIns="34275" anchor="b" anchorCtr="0">
            <a:noAutofit/>
          </a:bodyPr>
          <a:lstStyle>
            <a:lvl1pPr marL="457200" lvl="0" indent="-228600" algn="l" rtl="0">
              <a:lnSpc>
                <a:spcPct val="90000"/>
              </a:lnSpc>
              <a:spcBef>
                <a:spcPts val="800"/>
              </a:spcBef>
              <a:spcAft>
                <a:spcPts val="0"/>
              </a:spcAft>
              <a:buSzPts val="1800"/>
              <a:buNone/>
              <a:defRPr sz="2400">
                <a:solidFill>
                  <a:schemeClr val="accent1"/>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matchingName="Headline 02">
  <p:cSld name="Headline 02">
    <p:bg>
      <p:bgPr>
        <a:solidFill>
          <a:schemeClr val="accent2"/>
        </a:solidFill>
        <a:effectLst/>
      </p:bgPr>
    </p:bg>
    <p:spTree>
      <p:nvGrpSpPr>
        <p:cNvPr id="1" name="Shape 291"/>
        <p:cNvGrpSpPr/>
        <p:nvPr/>
      </p:nvGrpSpPr>
      <p:grpSpPr>
        <a:xfrm>
          <a:off x="0" y="0"/>
          <a:ext cx="0" cy="0"/>
          <a:chOff x="0" y="0"/>
          <a:chExt cx="0" cy="0"/>
        </a:xfrm>
      </p:grpSpPr>
      <p:pic>
        <p:nvPicPr>
          <p:cNvPr id="292" name="Google Shape;292;p57" descr="A picture containing light, black, large, whit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293" name="Google Shape;293;p57"/>
          <p:cNvSpPr txBox="1">
            <a:spLocks noGrp="1"/>
          </p:cNvSpPr>
          <p:nvPr>
            <p:ph type="title"/>
          </p:nvPr>
        </p:nvSpPr>
        <p:spPr>
          <a:xfrm>
            <a:off x="345735" y="2074663"/>
            <a:ext cx="8169600" cy="9942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lt1"/>
              </a:buClr>
              <a:buSzPts val="3000"/>
              <a:buFont typeface="Barlow"/>
              <a:buNone/>
              <a:defRPr>
                <a:solidFill>
                  <a:schemeClr val="lt1"/>
                </a:solidFil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pic>
        <p:nvPicPr>
          <p:cNvPr id="294" name="Google Shape;294;p57"/>
          <p:cNvPicPr preferRelativeResize="0"/>
          <p:nvPr/>
        </p:nvPicPr>
        <p:blipFill rotWithShape="1">
          <a:blip r:embed="rId3">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matchingName="1_Headline 01">
  <p:cSld name="1_Headline 01">
    <p:bg>
      <p:bgPr>
        <a:solidFill>
          <a:schemeClr val="dk1"/>
        </a:solidFill>
        <a:effectLst/>
      </p:bgPr>
    </p:bg>
    <p:spTree>
      <p:nvGrpSpPr>
        <p:cNvPr id="1" name="Shape 295"/>
        <p:cNvGrpSpPr/>
        <p:nvPr/>
      </p:nvGrpSpPr>
      <p:grpSpPr>
        <a:xfrm>
          <a:off x="0" y="0"/>
          <a:ext cx="0" cy="0"/>
          <a:chOff x="0" y="0"/>
          <a:chExt cx="0" cy="0"/>
        </a:xfrm>
      </p:grpSpPr>
      <p:pic>
        <p:nvPicPr>
          <p:cNvPr id="296" name="Google Shape;296;p58" descr="A young person sitting in front of a computer&#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297" name="Google Shape;297;p58" descr="A picture containing person, black, holding, white&#10;&#10;Description automatically generated"/>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98" name="Google Shape;298;p58"/>
          <p:cNvSpPr txBox="1">
            <a:spLocks noGrp="1"/>
          </p:cNvSpPr>
          <p:nvPr>
            <p:ph type="title"/>
          </p:nvPr>
        </p:nvSpPr>
        <p:spPr>
          <a:xfrm>
            <a:off x="345735" y="2074663"/>
            <a:ext cx="8169600" cy="9942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lt1"/>
              </a:buClr>
              <a:buSzPts val="3000"/>
              <a:buFont typeface="Barlow"/>
              <a:buNone/>
              <a:defRPr>
                <a:solidFill>
                  <a:schemeClr val="lt1"/>
                </a:solidFil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pic>
        <p:nvPicPr>
          <p:cNvPr id="299" name="Google Shape;299;p58"/>
          <p:cNvPicPr preferRelativeResize="0"/>
          <p:nvPr/>
        </p:nvPicPr>
        <p:blipFill rotWithShape="1">
          <a:blip r:embed="rId4">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matchingName="2_Headline 01">
  <p:cSld name="2_Headline 01">
    <p:bg>
      <p:bgPr>
        <a:solidFill>
          <a:schemeClr val="dk1"/>
        </a:solidFill>
        <a:effectLst/>
      </p:bgPr>
    </p:bg>
    <p:spTree>
      <p:nvGrpSpPr>
        <p:cNvPr id="1" name="Shape 300"/>
        <p:cNvGrpSpPr/>
        <p:nvPr/>
      </p:nvGrpSpPr>
      <p:grpSpPr>
        <a:xfrm>
          <a:off x="0" y="0"/>
          <a:ext cx="0" cy="0"/>
          <a:chOff x="0" y="0"/>
          <a:chExt cx="0" cy="0"/>
        </a:xfrm>
      </p:grpSpPr>
      <p:pic>
        <p:nvPicPr>
          <p:cNvPr id="301" name="Google Shape;301;p59" descr="A person sitting at a table using a computer&#10;&#10;Description automatically generated"/>
          <p:cNvPicPr preferRelativeResize="0"/>
          <p:nvPr/>
        </p:nvPicPr>
        <p:blipFill rotWithShape="1">
          <a:blip r:embed="rId2">
            <a:alphaModFix/>
          </a:blip>
          <a:srcRect r="24115"/>
          <a:stretch/>
        </p:blipFill>
        <p:spPr>
          <a:xfrm>
            <a:off x="2205110" y="0"/>
            <a:ext cx="6938890" cy="5143500"/>
          </a:xfrm>
          <a:prstGeom prst="rect">
            <a:avLst/>
          </a:prstGeom>
          <a:noFill/>
          <a:ln>
            <a:noFill/>
          </a:ln>
        </p:spPr>
      </p:pic>
      <p:pic>
        <p:nvPicPr>
          <p:cNvPr id="302" name="Google Shape;302;p59" descr="A picture containing person, black, holding, white&#10;&#10;Description automatically generated"/>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303" name="Google Shape;303;p59"/>
          <p:cNvSpPr txBox="1">
            <a:spLocks noGrp="1"/>
          </p:cNvSpPr>
          <p:nvPr>
            <p:ph type="title"/>
          </p:nvPr>
        </p:nvSpPr>
        <p:spPr>
          <a:xfrm>
            <a:off x="345735" y="2074663"/>
            <a:ext cx="8169600" cy="9942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lt1"/>
              </a:buClr>
              <a:buSzPts val="3000"/>
              <a:buFont typeface="Barlow"/>
              <a:buNone/>
              <a:defRPr>
                <a:solidFill>
                  <a:schemeClr val="lt1"/>
                </a:solidFil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pic>
        <p:nvPicPr>
          <p:cNvPr id="304" name="Google Shape;304;p59"/>
          <p:cNvPicPr preferRelativeResize="0"/>
          <p:nvPr/>
        </p:nvPicPr>
        <p:blipFill rotWithShape="1">
          <a:blip r:embed="rId4">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matchingName="3_Headline 01">
  <p:cSld name="3_Headline 01">
    <p:bg>
      <p:bgPr>
        <a:solidFill>
          <a:schemeClr val="dk1"/>
        </a:solidFill>
        <a:effectLst/>
      </p:bgPr>
    </p:bg>
    <p:spTree>
      <p:nvGrpSpPr>
        <p:cNvPr id="1" name="Shape 305"/>
        <p:cNvGrpSpPr/>
        <p:nvPr/>
      </p:nvGrpSpPr>
      <p:grpSpPr>
        <a:xfrm>
          <a:off x="0" y="0"/>
          <a:ext cx="0" cy="0"/>
          <a:chOff x="0" y="0"/>
          <a:chExt cx="0" cy="0"/>
        </a:xfrm>
      </p:grpSpPr>
      <p:pic>
        <p:nvPicPr>
          <p:cNvPr id="306" name="Google Shape;306;p60" descr="A group of people sitting at a table using a computer&#10;&#10;Description automatically generated"/>
          <p:cNvPicPr preferRelativeResize="0"/>
          <p:nvPr/>
        </p:nvPicPr>
        <p:blipFill rotWithShape="1">
          <a:blip r:embed="rId2">
            <a:alphaModFix/>
          </a:blip>
          <a:srcRect r="11535"/>
          <a:stretch/>
        </p:blipFill>
        <p:spPr>
          <a:xfrm>
            <a:off x="1055077" y="0"/>
            <a:ext cx="8088922" cy="5143500"/>
          </a:xfrm>
          <a:prstGeom prst="rect">
            <a:avLst/>
          </a:prstGeom>
          <a:noFill/>
          <a:ln>
            <a:noFill/>
          </a:ln>
        </p:spPr>
      </p:pic>
      <p:pic>
        <p:nvPicPr>
          <p:cNvPr id="307" name="Google Shape;307;p60" descr="A picture containing person, black, holding, white&#10;&#10;Description automatically generated"/>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308" name="Google Shape;308;p60"/>
          <p:cNvSpPr txBox="1">
            <a:spLocks noGrp="1"/>
          </p:cNvSpPr>
          <p:nvPr>
            <p:ph type="title"/>
          </p:nvPr>
        </p:nvSpPr>
        <p:spPr>
          <a:xfrm>
            <a:off x="345735" y="2074663"/>
            <a:ext cx="8169600" cy="9942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lt1"/>
              </a:buClr>
              <a:buSzPts val="3000"/>
              <a:buFont typeface="Barlow"/>
              <a:buNone/>
              <a:defRPr>
                <a:solidFill>
                  <a:schemeClr val="lt1"/>
                </a:solidFil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pic>
        <p:nvPicPr>
          <p:cNvPr id="309" name="Google Shape;309;p60"/>
          <p:cNvPicPr preferRelativeResize="0"/>
          <p:nvPr/>
        </p:nvPicPr>
        <p:blipFill rotWithShape="1">
          <a:blip r:embed="rId4">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1_Title, Subtitle and Content">
  <p:cSld name="1_Title, Subtitle and Content">
    <p:spTree>
      <p:nvGrpSpPr>
        <p:cNvPr id="1" name="Shape 310"/>
        <p:cNvGrpSpPr/>
        <p:nvPr/>
      </p:nvGrpSpPr>
      <p:grpSpPr>
        <a:xfrm>
          <a:off x="0" y="0"/>
          <a:ext cx="0" cy="0"/>
          <a:chOff x="0" y="0"/>
          <a:chExt cx="0" cy="0"/>
        </a:xfrm>
      </p:grpSpPr>
      <p:sp>
        <p:nvSpPr>
          <p:cNvPr id="311" name="Google Shape;311;p61"/>
          <p:cNvSpPr txBox="1">
            <a:spLocks noGrp="1"/>
          </p:cNvSpPr>
          <p:nvPr>
            <p:ph type="title"/>
          </p:nvPr>
        </p:nvSpPr>
        <p:spPr>
          <a:xfrm>
            <a:off x="342900" y="171450"/>
            <a:ext cx="8435400" cy="6858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dk1"/>
              </a:buClr>
              <a:buSzPts val="3000"/>
              <a:buFont typeface="Barlow"/>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312" name="Google Shape;312;p61"/>
          <p:cNvSpPr txBox="1">
            <a:spLocks noGrp="1"/>
          </p:cNvSpPr>
          <p:nvPr>
            <p:ph type="body" idx="1"/>
          </p:nvPr>
        </p:nvSpPr>
        <p:spPr>
          <a:xfrm>
            <a:off x="345734" y="1602398"/>
            <a:ext cx="8445000" cy="3030300"/>
          </a:xfrm>
          <a:prstGeom prst="rect">
            <a:avLst/>
          </a:prstGeom>
          <a:noFill/>
          <a:ln>
            <a:noFill/>
          </a:ln>
        </p:spPr>
        <p:txBody>
          <a:bodyPr spcFirstLastPara="1" wrap="square" lIns="0" tIns="34275" rIns="0" bIns="34275" anchor="t" anchorCtr="0">
            <a:noAutofit/>
          </a:bodyPr>
          <a:lstStyle>
            <a:lvl1pPr marL="457200" lvl="0" indent="-330200" algn="l" rtl="0">
              <a:lnSpc>
                <a:spcPct val="90000"/>
              </a:lnSpc>
              <a:spcBef>
                <a:spcPts val="800"/>
              </a:spcBef>
              <a:spcAft>
                <a:spcPts val="0"/>
              </a:spcAft>
              <a:buClr>
                <a:schemeClr val="accent2"/>
              </a:buClr>
              <a:buSzPts val="1600"/>
              <a:buFont typeface="Noto Sans Symbols"/>
              <a:buChar char="▪"/>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313" name="Google Shape;313;p61"/>
          <p:cNvSpPr txBox="1">
            <a:spLocks noGrp="1"/>
          </p:cNvSpPr>
          <p:nvPr>
            <p:ph type="body" idx="2"/>
          </p:nvPr>
        </p:nvSpPr>
        <p:spPr>
          <a:xfrm>
            <a:off x="345281" y="857249"/>
            <a:ext cx="8435400" cy="4800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0"/>
              </a:spcBef>
              <a:spcAft>
                <a:spcPts val="0"/>
              </a:spcAft>
              <a:buSzPts val="1100"/>
              <a:buNone/>
              <a:defRPr sz="1500">
                <a:solidFill>
                  <a:schemeClr val="dk2"/>
                </a:solidFill>
                <a:latin typeface="Barlow"/>
                <a:ea typeface="Barlow"/>
                <a:cs typeface="Barlow"/>
                <a:sym typeface="Barlow"/>
              </a:defRPr>
            </a:lvl1pPr>
            <a:lvl2pPr marL="914400" lvl="1" indent="-298450" algn="l" rtl="0">
              <a:lnSpc>
                <a:spcPct val="90000"/>
              </a:lnSpc>
              <a:spcBef>
                <a:spcPts val="400"/>
              </a:spcBef>
              <a:spcAft>
                <a:spcPts val="0"/>
              </a:spcAft>
              <a:buSzPts val="1100"/>
              <a:buChar char="▪"/>
              <a:defRPr sz="1500">
                <a:solidFill>
                  <a:schemeClr val="dk2"/>
                </a:solidFill>
                <a:latin typeface="Barlow"/>
                <a:ea typeface="Barlow"/>
                <a:cs typeface="Barlow"/>
                <a:sym typeface="Barlow"/>
              </a:defRPr>
            </a:lvl2pPr>
            <a:lvl3pPr marL="1371600" lvl="2" indent="-298450" algn="l" rtl="0">
              <a:lnSpc>
                <a:spcPct val="90000"/>
              </a:lnSpc>
              <a:spcBef>
                <a:spcPts val="400"/>
              </a:spcBef>
              <a:spcAft>
                <a:spcPts val="0"/>
              </a:spcAft>
              <a:buSzPts val="1100"/>
              <a:buChar char="▪"/>
              <a:defRPr sz="1500">
                <a:solidFill>
                  <a:schemeClr val="dk2"/>
                </a:solidFill>
                <a:latin typeface="Barlow"/>
                <a:ea typeface="Barlow"/>
                <a:cs typeface="Barlow"/>
                <a:sym typeface="Barlow"/>
              </a:defRPr>
            </a:lvl3pPr>
            <a:lvl4pPr marL="1828800" lvl="3" indent="-298450" algn="l" rtl="0">
              <a:lnSpc>
                <a:spcPct val="90000"/>
              </a:lnSpc>
              <a:spcBef>
                <a:spcPts val="400"/>
              </a:spcBef>
              <a:spcAft>
                <a:spcPts val="0"/>
              </a:spcAft>
              <a:buSzPts val="1100"/>
              <a:buChar char="▪"/>
              <a:defRPr sz="1500">
                <a:solidFill>
                  <a:schemeClr val="dk2"/>
                </a:solidFill>
                <a:latin typeface="Barlow"/>
                <a:ea typeface="Barlow"/>
                <a:cs typeface="Barlow"/>
                <a:sym typeface="Barlow"/>
              </a:defRPr>
            </a:lvl4pPr>
            <a:lvl5pPr marL="2286000" lvl="4" indent="-298450" algn="l" rtl="0">
              <a:lnSpc>
                <a:spcPct val="90000"/>
              </a:lnSpc>
              <a:spcBef>
                <a:spcPts val="400"/>
              </a:spcBef>
              <a:spcAft>
                <a:spcPts val="0"/>
              </a:spcAft>
              <a:buSzPts val="1100"/>
              <a:buChar char="▪"/>
              <a:defRPr sz="1500">
                <a:solidFill>
                  <a:schemeClr val="dk2"/>
                </a:solidFill>
                <a:latin typeface="Barlow"/>
                <a:ea typeface="Barlow"/>
                <a:cs typeface="Barlow"/>
                <a:sym typeface="Barlow"/>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45734" y="273845"/>
            <a:ext cx="8444974" cy="744141"/>
          </a:xfrm>
          <a:prstGeom prst="rect">
            <a:avLst/>
          </a:prstGeom>
          <a:noFill/>
          <a:ln>
            <a:noFill/>
          </a:ln>
        </p:spPr>
        <p:txBody>
          <a:bodyPr spcFirstLastPara="1" wrap="square" lIns="0" tIns="34275" rIns="0" bIns="34275" anchor="ctr" anchorCtr="0">
            <a:no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31" name="Google Shape;31;p7"/>
          <p:cNvSpPr txBox="1">
            <a:spLocks noGrp="1"/>
          </p:cNvSpPr>
          <p:nvPr>
            <p:ph type="body" idx="1"/>
          </p:nvPr>
        </p:nvSpPr>
        <p:spPr>
          <a:xfrm>
            <a:off x="345734" y="1189435"/>
            <a:ext cx="8444974" cy="3443287"/>
          </a:xfrm>
          <a:prstGeom prst="rect">
            <a:avLst/>
          </a:prstGeom>
          <a:noFill/>
          <a:ln>
            <a:noFill/>
          </a:ln>
        </p:spPr>
        <p:txBody>
          <a:bodyPr spcFirstLastPara="1" wrap="square" lIns="0" tIns="34275" rIns="0" bIns="34275" anchor="t" anchorCtr="0">
            <a:noAutofit/>
          </a:bodyPr>
          <a:lstStyle>
            <a:lvl1pPr marL="457200" lvl="0" indent="-330200" algn="l">
              <a:lnSpc>
                <a:spcPct val="90000"/>
              </a:lnSpc>
              <a:spcBef>
                <a:spcPts val="800"/>
              </a:spcBef>
              <a:spcAft>
                <a:spcPts val="0"/>
              </a:spcAft>
              <a:buClr>
                <a:schemeClr val="accent2"/>
              </a:buClr>
              <a:buSzPts val="1600"/>
              <a:buFont typeface="Noto Sans Symbols"/>
              <a:buChar char="▪"/>
              <a:defRPr/>
            </a:lvl1pPr>
            <a:lvl2pPr marL="914400" lvl="1" indent="-292100" algn="l">
              <a:lnSpc>
                <a:spcPct val="90000"/>
              </a:lnSpc>
              <a:spcBef>
                <a:spcPts val="400"/>
              </a:spcBef>
              <a:spcAft>
                <a:spcPts val="0"/>
              </a:spcAft>
              <a:buSzPts val="1000"/>
              <a:buChar char="▪"/>
              <a:defRPr/>
            </a:lvl2pPr>
            <a:lvl3pPr marL="1371600" lvl="2" indent="-292100" algn="l">
              <a:lnSpc>
                <a:spcPct val="90000"/>
              </a:lnSpc>
              <a:spcBef>
                <a:spcPts val="400"/>
              </a:spcBef>
              <a:spcAft>
                <a:spcPts val="0"/>
              </a:spcAft>
              <a:buSzPts val="1000"/>
              <a:buChar char="▪"/>
              <a:defRPr/>
            </a:lvl3pPr>
            <a:lvl4pPr marL="1828800" lvl="3" indent="-292100" algn="l">
              <a:lnSpc>
                <a:spcPct val="90000"/>
              </a:lnSpc>
              <a:spcBef>
                <a:spcPts val="400"/>
              </a:spcBef>
              <a:spcAft>
                <a:spcPts val="0"/>
              </a:spcAft>
              <a:buSzPts val="1000"/>
              <a:buChar char="▪"/>
              <a:defRPr/>
            </a:lvl4pPr>
            <a:lvl5pPr marL="2286000" lvl="4" indent="-292100" algn="l">
              <a:lnSpc>
                <a:spcPct val="90000"/>
              </a:lnSpc>
              <a:spcBef>
                <a:spcPts val="400"/>
              </a:spcBef>
              <a:spcAft>
                <a:spcPts val="0"/>
              </a:spcAft>
              <a:buSzPts val="10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matchingName="Title and Content Dark">
  <p:cSld name="Title and Content Dark">
    <p:bg>
      <p:bgPr>
        <a:solidFill>
          <a:schemeClr val="accent1"/>
        </a:solidFill>
        <a:effectLst/>
      </p:bgPr>
    </p:bg>
    <p:spTree>
      <p:nvGrpSpPr>
        <p:cNvPr id="1" name="Shape 314"/>
        <p:cNvGrpSpPr/>
        <p:nvPr/>
      </p:nvGrpSpPr>
      <p:grpSpPr>
        <a:xfrm>
          <a:off x="0" y="0"/>
          <a:ext cx="0" cy="0"/>
          <a:chOff x="0" y="0"/>
          <a:chExt cx="0" cy="0"/>
        </a:xfrm>
      </p:grpSpPr>
      <p:sp>
        <p:nvSpPr>
          <p:cNvPr id="315" name="Google Shape;315;p62"/>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lt1"/>
              </a:buClr>
              <a:buSzPts val="3000"/>
              <a:buFont typeface="Barlow"/>
              <a:buNone/>
              <a:defRPr>
                <a:solidFill>
                  <a:schemeClr val="lt1"/>
                </a:solidFil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316" name="Google Shape;316;p62"/>
          <p:cNvSpPr txBox="1">
            <a:spLocks noGrp="1"/>
          </p:cNvSpPr>
          <p:nvPr>
            <p:ph type="body" idx="1"/>
          </p:nvPr>
        </p:nvSpPr>
        <p:spPr>
          <a:xfrm>
            <a:off x="345734" y="1189435"/>
            <a:ext cx="8445000" cy="3443400"/>
          </a:xfrm>
          <a:prstGeom prst="rect">
            <a:avLst/>
          </a:prstGeom>
          <a:noFill/>
          <a:ln>
            <a:noFill/>
          </a:ln>
        </p:spPr>
        <p:txBody>
          <a:bodyPr spcFirstLastPara="1" wrap="square" lIns="0" tIns="34275" rIns="0" bIns="34275" anchor="t" anchorCtr="0">
            <a:noAutofit/>
          </a:bodyPr>
          <a:lstStyle>
            <a:lvl1pPr marL="457200" lvl="0" indent="-330200" algn="l" rtl="0">
              <a:lnSpc>
                <a:spcPct val="90000"/>
              </a:lnSpc>
              <a:spcBef>
                <a:spcPts val="800"/>
              </a:spcBef>
              <a:spcAft>
                <a:spcPts val="0"/>
              </a:spcAft>
              <a:buSzPts val="1600"/>
              <a:buChar char="▪"/>
              <a:defRPr>
                <a:solidFill>
                  <a:schemeClr val="lt1"/>
                </a:solidFill>
              </a:defRPr>
            </a:lvl1pPr>
            <a:lvl2pPr marL="914400" lvl="1" indent="-317500" algn="l" rtl="0">
              <a:lnSpc>
                <a:spcPct val="90000"/>
              </a:lnSpc>
              <a:spcBef>
                <a:spcPts val="400"/>
              </a:spcBef>
              <a:spcAft>
                <a:spcPts val="0"/>
              </a:spcAft>
              <a:buSzPts val="1400"/>
              <a:buChar char="▪"/>
              <a:defRPr>
                <a:solidFill>
                  <a:schemeClr val="lt1"/>
                </a:solidFill>
              </a:defRPr>
            </a:lvl2pPr>
            <a:lvl3pPr marL="1371600" lvl="2" indent="-298450" algn="l" rtl="0">
              <a:lnSpc>
                <a:spcPct val="90000"/>
              </a:lnSpc>
              <a:spcBef>
                <a:spcPts val="400"/>
              </a:spcBef>
              <a:spcAft>
                <a:spcPts val="0"/>
              </a:spcAft>
              <a:buSzPts val="1100"/>
              <a:buChar char="▪"/>
              <a:defRPr>
                <a:solidFill>
                  <a:schemeClr val="lt1"/>
                </a:solidFill>
              </a:defRPr>
            </a:lvl3pPr>
            <a:lvl4pPr marL="1828800" lvl="3" indent="-292100" algn="l" rtl="0">
              <a:lnSpc>
                <a:spcPct val="90000"/>
              </a:lnSpc>
              <a:spcBef>
                <a:spcPts val="400"/>
              </a:spcBef>
              <a:spcAft>
                <a:spcPts val="0"/>
              </a:spcAft>
              <a:buSzPts val="1000"/>
              <a:buChar char="▪"/>
              <a:defRPr>
                <a:solidFill>
                  <a:schemeClr val="lt1"/>
                </a:solidFill>
              </a:defRPr>
            </a:lvl4pPr>
            <a:lvl5pPr marL="2286000" lvl="4" indent="-292100" algn="l" rtl="0">
              <a:lnSpc>
                <a:spcPct val="90000"/>
              </a:lnSpc>
              <a:spcBef>
                <a:spcPts val="400"/>
              </a:spcBef>
              <a:spcAft>
                <a:spcPts val="0"/>
              </a:spcAft>
              <a:buSzPts val="1000"/>
              <a:buChar char="▪"/>
              <a:defRPr>
                <a:solidFill>
                  <a:schemeClr val="lt1"/>
                </a:solidFill>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pic>
        <p:nvPicPr>
          <p:cNvPr id="317" name="Google Shape;317;p62"/>
          <p:cNvPicPr preferRelativeResize="0"/>
          <p:nvPr/>
        </p:nvPicPr>
        <p:blipFill rotWithShape="1">
          <a:blip r:embed="rId2">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matchingName="Title Dark">
  <p:cSld name="Title Dark">
    <p:bg>
      <p:bgPr>
        <a:solidFill>
          <a:schemeClr val="accent1"/>
        </a:solidFill>
        <a:effectLst/>
      </p:bgPr>
    </p:bg>
    <p:spTree>
      <p:nvGrpSpPr>
        <p:cNvPr id="1" name="Shape 318"/>
        <p:cNvGrpSpPr/>
        <p:nvPr/>
      </p:nvGrpSpPr>
      <p:grpSpPr>
        <a:xfrm>
          <a:off x="0" y="0"/>
          <a:ext cx="0" cy="0"/>
          <a:chOff x="0" y="0"/>
          <a:chExt cx="0" cy="0"/>
        </a:xfrm>
      </p:grpSpPr>
      <p:sp>
        <p:nvSpPr>
          <p:cNvPr id="319" name="Google Shape;319;p63"/>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lt1"/>
              </a:buClr>
              <a:buSzPts val="3000"/>
              <a:buFont typeface="Barlow"/>
              <a:buNone/>
              <a:defRPr>
                <a:solidFill>
                  <a:schemeClr val="lt1"/>
                </a:solidFil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pic>
        <p:nvPicPr>
          <p:cNvPr id="320" name="Google Shape;320;p63"/>
          <p:cNvPicPr preferRelativeResize="0"/>
          <p:nvPr/>
        </p:nvPicPr>
        <p:blipFill rotWithShape="1">
          <a:blip r:embed="rId2">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Blank White" type="blank">
  <p:cSld name="BLANK">
    <p:spTree>
      <p:nvGrpSpPr>
        <p:cNvPr id="1" name="Shape 321"/>
        <p:cNvGrpSpPr/>
        <p:nvPr/>
      </p:nvGrpSpPr>
      <p:grpSpPr>
        <a:xfrm>
          <a:off x="0" y="0"/>
          <a:ext cx="0" cy="0"/>
          <a:chOff x="0" y="0"/>
          <a:chExt cx="0" cy="0"/>
        </a:xfrm>
      </p:grpSpPr>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Headline 04">
  <p:cSld name="Headline 04">
    <p:spTree>
      <p:nvGrpSpPr>
        <p:cNvPr id="1" name="Shape 322"/>
        <p:cNvGrpSpPr/>
        <p:nvPr/>
      </p:nvGrpSpPr>
      <p:grpSpPr>
        <a:xfrm>
          <a:off x="0" y="0"/>
          <a:ext cx="0" cy="0"/>
          <a:chOff x="0" y="0"/>
          <a:chExt cx="0" cy="0"/>
        </a:xfrm>
      </p:grpSpPr>
      <p:pic>
        <p:nvPicPr>
          <p:cNvPr id="323" name="Google Shape;323;p65" descr="A close up of a logo&#10;&#10;Description automatically generated"/>
          <p:cNvPicPr preferRelativeResize="0"/>
          <p:nvPr/>
        </p:nvPicPr>
        <p:blipFill rotWithShape="1">
          <a:blip r:embed="rId2">
            <a:alphaModFix amt="50000"/>
          </a:blip>
          <a:srcRect r="14273"/>
          <a:stretch/>
        </p:blipFill>
        <p:spPr>
          <a:xfrm>
            <a:off x="1304925" y="0"/>
            <a:ext cx="7839077" cy="5143500"/>
          </a:xfrm>
          <a:prstGeom prst="rect">
            <a:avLst/>
          </a:prstGeom>
          <a:noFill/>
          <a:ln>
            <a:noFill/>
          </a:ln>
        </p:spPr>
      </p:pic>
      <p:sp>
        <p:nvSpPr>
          <p:cNvPr id="324" name="Google Shape;324;p65"/>
          <p:cNvSpPr txBox="1">
            <a:spLocks noGrp="1"/>
          </p:cNvSpPr>
          <p:nvPr>
            <p:ph type="title"/>
          </p:nvPr>
        </p:nvSpPr>
        <p:spPr>
          <a:xfrm>
            <a:off x="345735" y="2074663"/>
            <a:ext cx="8169600" cy="9942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dk1"/>
              </a:buClr>
              <a:buSzPts val="3000"/>
              <a:buFont typeface="Barlow"/>
              <a:buNone/>
              <a:defRPr>
                <a:solidFill>
                  <a:schemeClr val="dk1"/>
                </a:solidFil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matchingName="Section Divider 01">
  <p:cSld name="Section Divider 01">
    <p:bg>
      <p:bgPr>
        <a:solidFill>
          <a:schemeClr val="dk1"/>
        </a:solidFill>
        <a:effectLst/>
      </p:bgPr>
    </p:bg>
    <p:spTree>
      <p:nvGrpSpPr>
        <p:cNvPr id="1" name="Shape 325"/>
        <p:cNvGrpSpPr/>
        <p:nvPr/>
      </p:nvGrpSpPr>
      <p:grpSpPr>
        <a:xfrm>
          <a:off x="0" y="0"/>
          <a:ext cx="0" cy="0"/>
          <a:chOff x="0" y="0"/>
          <a:chExt cx="0" cy="0"/>
        </a:xfrm>
      </p:grpSpPr>
      <p:pic>
        <p:nvPicPr>
          <p:cNvPr id="326" name="Google Shape;326;p66" descr="A picture containing building, light, traffic, whit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327" name="Google Shape;327;p66"/>
          <p:cNvSpPr txBox="1">
            <a:spLocks noGrp="1"/>
          </p:cNvSpPr>
          <p:nvPr>
            <p:ph type="title"/>
          </p:nvPr>
        </p:nvSpPr>
        <p:spPr>
          <a:xfrm>
            <a:off x="345735" y="2074663"/>
            <a:ext cx="8169600" cy="9942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lt1"/>
              </a:buClr>
              <a:buSzPts val="3000"/>
              <a:buFont typeface="Barlow"/>
              <a:buNone/>
              <a:defRPr>
                <a:solidFill>
                  <a:schemeClr val="lt1"/>
                </a:solidFil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pic>
        <p:nvPicPr>
          <p:cNvPr id="328" name="Google Shape;328;p66"/>
          <p:cNvPicPr preferRelativeResize="0"/>
          <p:nvPr/>
        </p:nvPicPr>
        <p:blipFill rotWithShape="1">
          <a:blip r:embed="rId3">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itle Slide 1">
  <p:cSld name="Title Slide">
    <p:bg>
      <p:bgPr>
        <a:blipFill>
          <a:blip r:embed="rId2">
            <a:alphaModFix/>
          </a:blip>
          <a:stretch>
            <a:fillRect/>
          </a:stretch>
        </a:blipFill>
        <a:effectLst/>
      </p:bgPr>
    </p:bg>
    <p:spTree>
      <p:nvGrpSpPr>
        <p:cNvPr id="1" name="Shape 329"/>
        <p:cNvGrpSpPr/>
        <p:nvPr/>
      </p:nvGrpSpPr>
      <p:grpSpPr>
        <a:xfrm>
          <a:off x="0" y="0"/>
          <a:ext cx="0" cy="0"/>
          <a:chOff x="0" y="0"/>
          <a:chExt cx="0" cy="0"/>
        </a:xfrm>
      </p:grpSpPr>
      <p:sp>
        <p:nvSpPr>
          <p:cNvPr id="330" name="Google Shape;330;p67"/>
          <p:cNvSpPr txBox="1">
            <a:spLocks noGrp="1"/>
          </p:cNvSpPr>
          <p:nvPr>
            <p:ph type="ctrTitle"/>
          </p:nvPr>
        </p:nvSpPr>
        <p:spPr>
          <a:xfrm>
            <a:off x="705556" y="1558774"/>
            <a:ext cx="8241000" cy="1863300"/>
          </a:xfrm>
          <a:prstGeom prst="rect">
            <a:avLst/>
          </a:prstGeom>
          <a:noFill/>
          <a:ln>
            <a:noFill/>
          </a:ln>
        </p:spPr>
        <p:txBody>
          <a:bodyPr spcFirstLastPara="1" wrap="square" lIns="91425" tIns="91425" rIns="91425" bIns="91425" anchor="ctr" anchorCtr="0">
            <a:noAutofit/>
          </a:bodyPr>
          <a:lstStyle>
            <a:lvl1pPr marR="0" lvl="0" algn="l" rtl="0">
              <a:lnSpc>
                <a:spcPct val="90000"/>
              </a:lnSpc>
              <a:spcBef>
                <a:spcPts val="0"/>
              </a:spcBef>
              <a:spcAft>
                <a:spcPts val="0"/>
              </a:spcAft>
              <a:buClr>
                <a:srgbClr val="000000"/>
              </a:buClr>
              <a:buSzPts val="1400"/>
              <a:buFont typeface="Source Sans Pro"/>
              <a:buNone/>
              <a:defRPr sz="5400" b="0" i="0" u="none" strike="noStrike" cap="none">
                <a:solidFill>
                  <a:schemeClr val="lt1"/>
                </a:solidFill>
                <a:latin typeface="Source Sans Pro"/>
                <a:ea typeface="Source Sans Pro"/>
                <a:cs typeface="Source Sans Pro"/>
                <a:sym typeface="Source Sans Pro"/>
              </a:defRPr>
            </a:lvl1pPr>
            <a:lvl2pPr marR="0" lvl="1"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9pPr>
          </a:lstStyle>
          <a:p>
            <a:endParaRPr/>
          </a:p>
        </p:txBody>
      </p:sp>
      <p:sp>
        <p:nvSpPr>
          <p:cNvPr id="331" name="Google Shape;331;p67"/>
          <p:cNvSpPr txBox="1">
            <a:spLocks noGrp="1"/>
          </p:cNvSpPr>
          <p:nvPr>
            <p:ph type="subTitle" idx="1"/>
          </p:nvPr>
        </p:nvSpPr>
        <p:spPr>
          <a:xfrm>
            <a:off x="689593" y="4176647"/>
            <a:ext cx="6400800" cy="4539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chemeClr val="lt1"/>
              </a:buClr>
              <a:buSzPts val="2200"/>
              <a:buFont typeface="Arial"/>
              <a:buNone/>
              <a:defRPr sz="2400" b="0" i="0" u="none" strike="noStrike" cap="none">
                <a:solidFill>
                  <a:schemeClr val="lt1"/>
                </a:solidFill>
                <a:latin typeface="Source Sans Pro"/>
                <a:ea typeface="Source Sans Pro"/>
                <a:cs typeface="Source Sans Pro"/>
                <a:sym typeface="Source Sans Pro"/>
              </a:defRPr>
            </a:lvl1pPr>
            <a:lvl2pPr marR="0" lvl="1" algn="ctr" rtl="0">
              <a:lnSpc>
                <a:spcPct val="100000"/>
              </a:lnSpc>
              <a:spcBef>
                <a:spcPts val="400"/>
              </a:spcBef>
              <a:spcAft>
                <a:spcPts val="0"/>
              </a:spcAft>
              <a:buClr>
                <a:srgbClr val="888888"/>
              </a:buClr>
              <a:buSzPts val="1800"/>
              <a:buFont typeface="Arial"/>
              <a:buNone/>
              <a:defRPr sz="2000" b="0" i="0" u="none" strike="noStrike" cap="none">
                <a:solidFill>
                  <a:srgbClr val="888888"/>
                </a:solidFill>
                <a:latin typeface="Source Sans Pro"/>
                <a:ea typeface="Source Sans Pro"/>
                <a:cs typeface="Source Sans Pro"/>
                <a:sym typeface="Source Sans Pro"/>
              </a:defRPr>
            </a:lvl2pPr>
            <a:lvl3pPr marR="0" lvl="2" algn="ctr" rtl="0">
              <a:lnSpc>
                <a:spcPct val="100000"/>
              </a:lnSpc>
              <a:spcBef>
                <a:spcPts val="400"/>
              </a:spcBef>
              <a:spcAft>
                <a:spcPts val="0"/>
              </a:spcAft>
              <a:buClr>
                <a:srgbClr val="888888"/>
              </a:buClr>
              <a:buSzPts val="1400"/>
              <a:buFont typeface="Merriweather Sans"/>
              <a:buNone/>
              <a:defRPr sz="1800" b="0" i="0" u="none" strike="noStrike" cap="none">
                <a:solidFill>
                  <a:srgbClr val="888888"/>
                </a:solidFill>
                <a:latin typeface="Source Sans Pro"/>
                <a:ea typeface="Source Sans Pro"/>
                <a:cs typeface="Source Sans Pro"/>
                <a:sym typeface="Source Sans Pro"/>
              </a:defRPr>
            </a:lvl3pPr>
            <a:lvl4pPr marR="0" lvl="3" algn="ctr" rtl="0">
              <a:lnSpc>
                <a:spcPct val="100000"/>
              </a:lnSpc>
              <a:spcBef>
                <a:spcPts val="400"/>
              </a:spcBef>
              <a:spcAft>
                <a:spcPts val="0"/>
              </a:spcAft>
              <a:buClr>
                <a:srgbClr val="888888"/>
              </a:buClr>
              <a:buSzPts val="1700"/>
              <a:buFont typeface="Arial"/>
              <a:buNone/>
              <a:defRPr sz="1800" b="0" i="0" u="none" strike="noStrike" cap="none">
                <a:solidFill>
                  <a:srgbClr val="888888"/>
                </a:solidFill>
                <a:latin typeface="Source Sans Pro"/>
                <a:ea typeface="Source Sans Pro"/>
                <a:cs typeface="Source Sans Pro"/>
                <a:sym typeface="Source Sans Pro"/>
              </a:defRPr>
            </a:lvl4pPr>
            <a:lvl5pPr marR="0" lvl="4" algn="ctr" rtl="0">
              <a:lnSpc>
                <a:spcPct val="100000"/>
              </a:lnSpc>
              <a:spcBef>
                <a:spcPts val="300"/>
              </a:spcBef>
              <a:spcAft>
                <a:spcPts val="0"/>
              </a:spcAft>
              <a:buClr>
                <a:srgbClr val="888888"/>
              </a:buClr>
              <a:buSzPts val="1300"/>
              <a:buFont typeface="Merriweather Sans"/>
              <a:buNone/>
              <a:defRPr sz="1600" b="0" i="0" u="none" strike="noStrike" cap="none">
                <a:solidFill>
                  <a:srgbClr val="888888"/>
                </a:solidFill>
                <a:latin typeface="Source Sans Pro"/>
                <a:ea typeface="Source Sans Pro"/>
                <a:cs typeface="Source Sans Pro"/>
                <a:sym typeface="Source Sans Pro"/>
              </a:defRPr>
            </a:lvl5pPr>
            <a:lvl6pPr marR="0" lvl="5"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R="0" lvl="6"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R="0" lvl="7"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R="0" lvl="8"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332" name="Google Shape;332;p67"/>
          <p:cNvSpPr txBox="1">
            <a:spLocks noGrp="1"/>
          </p:cNvSpPr>
          <p:nvPr>
            <p:ph type="body" idx="2"/>
          </p:nvPr>
        </p:nvSpPr>
        <p:spPr>
          <a:xfrm>
            <a:off x="687742" y="4563527"/>
            <a:ext cx="6446700" cy="4434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300"/>
              </a:spcBef>
              <a:spcAft>
                <a:spcPts val="0"/>
              </a:spcAft>
              <a:buClr>
                <a:schemeClr val="lt1"/>
              </a:buClr>
              <a:buSzPts val="2200"/>
              <a:buFont typeface="Arial"/>
              <a:buNone/>
              <a:defRPr sz="1400" b="0" i="0" u="none" strike="noStrike" cap="none">
                <a:solidFill>
                  <a:schemeClr val="lt1"/>
                </a:solidFill>
                <a:latin typeface="Source Sans Pro"/>
                <a:ea typeface="Source Sans Pro"/>
                <a:cs typeface="Source Sans Pro"/>
                <a:sym typeface="Source Sans Pro"/>
              </a:defRPr>
            </a:lvl1pPr>
            <a:lvl2pPr marL="914400" marR="0" lvl="1" indent="-342900" algn="l" rtl="0">
              <a:lnSpc>
                <a:spcPct val="100000"/>
              </a:lnSpc>
              <a:spcBef>
                <a:spcPts val="400"/>
              </a:spcBef>
              <a:spcAft>
                <a:spcPts val="0"/>
              </a:spcAft>
              <a:buClr>
                <a:schemeClr val="lt1"/>
              </a:buClr>
              <a:buSzPts val="1800"/>
              <a:buFont typeface="Arial"/>
              <a:buChar char="•"/>
              <a:defRPr sz="2000" b="0" i="0" u="none" strike="noStrike" cap="none">
                <a:solidFill>
                  <a:schemeClr val="lt1"/>
                </a:solidFill>
                <a:latin typeface="Source Sans Pro"/>
                <a:ea typeface="Source Sans Pro"/>
                <a:cs typeface="Source Sans Pro"/>
                <a:sym typeface="Source Sans Pro"/>
              </a:defRPr>
            </a:lvl2pPr>
            <a:lvl3pPr marL="1371600" marR="0" lvl="2" indent="-317500" algn="l" rtl="0">
              <a:lnSpc>
                <a:spcPct val="100000"/>
              </a:lnSpc>
              <a:spcBef>
                <a:spcPts val="400"/>
              </a:spcBef>
              <a:spcAft>
                <a:spcPts val="0"/>
              </a:spcAft>
              <a:buClr>
                <a:schemeClr val="lt1"/>
              </a:buClr>
              <a:buSzPts val="1400"/>
              <a:buFont typeface="Merriweather Sans"/>
              <a:buChar char="–"/>
              <a:defRPr sz="1800" b="0" i="0" u="none" strike="noStrike" cap="none">
                <a:solidFill>
                  <a:schemeClr val="lt1"/>
                </a:solidFill>
                <a:latin typeface="Source Sans Pro"/>
                <a:ea typeface="Source Sans Pro"/>
                <a:cs typeface="Source Sans Pro"/>
                <a:sym typeface="Source Sans Pro"/>
              </a:defRPr>
            </a:lvl3pPr>
            <a:lvl4pPr marL="1828800" marR="0" lvl="3" indent="-336550" algn="l" rtl="0">
              <a:lnSpc>
                <a:spcPct val="100000"/>
              </a:lnSpc>
              <a:spcBef>
                <a:spcPts val="400"/>
              </a:spcBef>
              <a:spcAft>
                <a:spcPts val="0"/>
              </a:spcAft>
              <a:buClr>
                <a:schemeClr val="lt1"/>
              </a:buClr>
              <a:buSzPts val="1700"/>
              <a:buFont typeface="Arial"/>
              <a:buChar char="•"/>
              <a:defRPr sz="1800" b="0" i="0" u="none" strike="noStrike" cap="none">
                <a:solidFill>
                  <a:schemeClr val="lt1"/>
                </a:solidFill>
                <a:latin typeface="Source Sans Pro"/>
                <a:ea typeface="Source Sans Pro"/>
                <a:cs typeface="Source Sans Pro"/>
                <a:sym typeface="Source Sans Pro"/>
              </a:defRPr>
            </a:lvl4pPr>
            <a:lvl5pPr marL="2286000" marR="0" lvl="4" indent="-311150" algn="l" rtl="0">
              <a:lnSpc>
                <a:spcPct val="100000"/>
              </a:lnSpc>
              <a:spcBef>
                <a:spcPts val="300"/>
              </a:spcBef>
              <a:spcAft>
                <a:spcPts val="0"/>
              </a:spcAft>
              <a:buClr>
                <a:schemeClr val="lt1"/>
              </a:buClr>
              <a:buSzPts val="1300"/>
              <a:buFont typeface="Merriweather Sans"/>
              <a:buChar char="–"/>
              <a:defRPr sz="1600" b="0" i="0" u="none" strike="noStrike" cap="none">
                <a:solidFill>
                  <a:schemeClr val="lt1"/>
                </a:solidFill>
                <a:latin typeface="Source Sans Pro"/>
                <a:ea typeface="Source Sans Pro"/>
                <a:cs typeface="Source Sans Pro"/>
                <a:sym typeface="Source Sans Pro"/>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Comparison">
  <p:cSld name="Comparison">
    <p:bg>
      <p:bgPr>
        <a:solidFill>
          <a:schemeClr val="dk1"/>
        </a:solidFill>
        <a:effectLst/>
      </p:bgPr>
    </p:bg>
    <p:spTree>
      <p:nvGrpSpPr>
        <p:cNvPr id="1" name="Shape 333"/>
        <p:cNvGrpSpPr/>
        <p:nvPr/>
      </p:nvGrpSpPr>
      <p:grpSpPr>
        <a:xfrm>
          <a:off x="0" y="0"/>
          <a:ext cx="0" cy="0"/>
          <a:chOff x="0" y="0"/>
          <a:chExt cx="0" cy="0"/>
        </a:xfrm>
      </p:grpSpPr>
      <p:sp>
        <p:nvSpPr>
          <p:cNvPr id="334" name="Google Shape;334;p68"/>
          <p:cNvSpPr txBox="1">
            <a:spLocks noGrp="1"/>
          </p:cNvSpPr>
          <p:nvPr>
            <p:ph type="body" idx="1"/>
          </p:nvPr>
        </p:nvSpPr>
        <p:spPr>
          <a:xfrm>
            <a:off x="254760" y="1286171"/>
            <a:ext cx="4238700" cy="479700"/>
          </a:xfrm>
          <a:prstGeom prst="rect">
            <a:avLst/>
          </a:prstGeom>
          <a:noFill/>
          <a:ln>
            <a:noFill/>
          </a:ln>
        </p:spPr>
        <p:txBody>
          <a:bodyPr spcFirstLastPara="1" wrap="square" lIns="91425" tIns="91425" rIns="91425" bIns="91425" anchor="b" anchorCtr="0">
            <a:noAutofit/>
          </a:bodyPr>
          <a:lstStyle>
            <a:lvl1pPr marL="457200" marR="0" lvl="0" indent="-228600" algn="l" rtl="0">
              <a:lnSpc>
                <a:spcPct val="100000"/>
              </a:lnSpc>
              <a:spcBef>
                <a:spcPts val="500"/>
              </a:spcBef>
              <a:spcAft>
                <a:spcPts val="0"/>
              </a:spcAft>
              <a:buClr>
                <a:schemeClr val="lt1"/>
              </a:buClr>
              <a:buSzPts val="2200"/>
              <a:buFont typeface="Arial"/>
              <a:buNone/>
              <a:defRPr sz="2400" b="1" i="0" u="none" strike="noStrike" cap="none">
                <a:solidFill>
                  <a:schemeClr val="lt1"/>
                </a:solidFill>
                <a:latin typeface="Source Sans Pro"/>
                <a:ea typeface="Source Sans Pro"/>
                <a:cs typeface="Source Sans Pro"/>
                <a:sym typeface="Source Sans Pro"/>
              </a:defRPr>
            </a:lvl1pPr>
            <a:lvl2pPr marL="914400" marR="0" lvl="1" indent="-228600" algn="l" rtl="0">
              <a:lnSpc>
                <a:spcPct val="100000"/>
              </a:lnSpc>
              <a:spcBef>
                <a:spcPts val="400"/>
              </a:spcBef>
              <a:spcAft>
                <a:spcPts val="0"/>
              </a:spcAft>
              <a:buClr>
                <a:schemeClr val="lt1"/>
              </a:buClr>
              <a:buSzPts val="1800"/>
              <a:buFont typeface="Arial"/>
              <a:buNone/>
              <a:defRPr sz="2000" b="1" i="0" u="none" strike="noStrike" cap="none">
                <a:solidFill>
                  <a:schemeClr val="lt1"/>
                </a:solidFill>
                <a:latin typeface="Source Sans Pro"/>
                <a:ea typeface="Source Sans Pro"/>
                <a:cs typeface="Source Sans Pro"/>
                <a:sym typeface="Source Sans Pro"/>
              </a:defRPr>
            </a:lvl2pPr>
            <a:lvl3pPr marL="1371600" marR="0" lvl="2" indent="-228600" algn="l" rtl="0">
              <a:lnSpc>
                <a:spcPct val="100000"/>
              </a:lnSpc>
              <a:spcBef>
                <a:spcPts val="400"/>
              </a:spcBef>
              <a:spcAft>
                <a:spcPts val="0"/>
              </a:spcAft>
              <a:buClr>
                <a:schemeClr val="lt1"/>
              </a:buClr>
              <a:buSzPts val="1400"/>
              <a:buFont typeface="Merriweather Sans"/>
              <a:buNone/>
              <a:defRPr sz="1800" b="1" i="0" u="none" strike="noStrike" cap="none">
                <a:solidFill>
                  <a:schemeClr val="lt1"/>
                </a:solidFill>
                <a:latin typeface="Source Sans Pro"/>
                <a:ea typeface="Source Sans Pro"/>
                <a:cs typeface="Source Sans Pro"/>
                <a:sym typeface="Source Sans Pro"/>
              </a:defRPr>
            </a:lvl3pPr>
            <a:lvl4pPr marL="1828800" marR="0" lvl="3" indent="-228600" algn="l" rtl="0">
              <a:lnSpc>
                <a:spcPct val="100000"/>
              </a:lnSpc>
              <a:spcBef>
                <a:spcPts val="300"/>
              </a:spcBef>
              <a:spcAft>
                <a:spcPts val="0"/>
              </a:spcAft>
              <a:buClr>
                <a:schemeClr val="lt1"/>
              </a:buClr>
              <a:buSzPts val="1700"/>
              <a:buFont typeface="Arial"/>
              <a:buNone/>
              <a:defRPr sz="1600" b="1" i="0" u="none" strike="noStrike" cap="none">
                <a:solidFill>
                  <a:schemeClr val="lt1"/>
                </a:solidFill>
                <a:latin typeface="Source Sans Pro"/>
                <a:ea typeface="Source Sans Pro"/>
                <a:cs typeface="Source Sans Pro"/>
                <a:sym typeface="Source Sans Pro"/>
              </a:defRPr>
            </a:lvl4pPr>
            <a:lvl5pPr marL="2286000" marR="0" lvl="4" indent="-228600" algn="l" rtl="0">
              <a:lnSpc>
                <a:spcPct val="100000"/>
              </a:lnSpc>
              <a:spcBef>
                <a:spcPts val="300"/>
              </a:spcBef>
              <a:spcAft>
                <a:spcPts val="0"/>
              </a:spcAft>
              <a:buClr>
                <a:schemeClr val="lt1"/>
              </a:buClr>
              <a:buSzPts val="1300"/>
              <a:buFont typeface="Merriweather Sans"/>
              <a:buNone/>
              <a:defRPr sz="1600" b="1" i="0" u="none" strike="noStrike" cap="none">
                <a:solidFill>
                  <a:schemeClr val="lt1"/>
                </a:solidFill>
                <a:latin typeface="Source Sans Pro"/>
                <a:ea typeface="Source Sans Pro"/>
                <a:cs typeface="Source Sans Pro"/>
                <a:sym typeface="Source Sans Pro"/>
              </a:defRPr>
            </a:lvl5pPr>
            <a:lvl6pPr marL="2743200" marR="0" lvl="5" indent="-228600" algn="l" rtl="0">
              <a:lnSpc>
                <a:spcPct val="100000"/>
              </a:lnSpc>
              <a:spcBef>
                <a:spcPts val="30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0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0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0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335" name="Google Shape;335;p68"/>
          <p:cNvSpPr txBox="1">
            <a:spLocks noGrp="1"/>
          </p:cNvSpPr>
          <p:nvPr>
            <p:ph type="body" idx="2"/>
          </p:nvPr>
        </p:nvSpPr>
        <p:spPr>
          <a:xfrm>
            <a:off x="4560360" y="1286171"/>
            <a:ext cx="4254900" cy="479700"/>
          </a:xfrm>
          <a:prstGeom prst="rect">
            <a:avLst/>
          </a:prstGeom>
          <a:noFill/>
          <a:ln>
            <a:noFill/>
          </a:ln>
        </p:spPr>
        <p:txBody>
          <a:bodyPr spcFirstLastPara="1" wrap="square" lIns="91425" tIns="91425" rIns="91425" bIns="91425" anchor="b" anchorCtr="0">
            <a:noAutofit/>
          </a:bodyPr>
          <a:lstStyle>
            <a:lvl1pPr marL="457200" marR="0" lvl="0" indent="-228600" algn="l" rtl="0">
              <a:lnSpc>
                <a:spcPct val="100000"/>
              </a:lnSpc>
              <a:spcBef>
                <a:spcPts val="500"/>
              </a:spcBef>
              <a:spcAft>
                <a:spcPts val="0"/>
              </a:spcAft>
              <a:buClr>
                <a:schemeClr val="lt1"/>
              </a:buClr>
              <a:buSzPts val="2200"/>
              <a:buFont typeface="Arial"/>
              <a:buNone/>
              <a:defRPr sz="2400" b="1" i="0" u="none" strike="noStrike" cap="none">
                <a:solidFill>
                  <a:schemeClr val="lt1"/>
                </a:solidFill>
                <a:latin typeface="Source Sans Pro"/>
                <a:ea typeface="Source Sans Pro"/>
                <a:cs typeface="Source Sans Pro"/>
                <a:sym typeface="Source Sans Pro"/>
              </a:defRPr>
            </a:lvl1pPr>
            <a:lvl2pPr marL="914400" marR="0" lvl="1" indent="-228600" algn="l" rtl="0">
              <a:lnSpc>
                <a:spcPct val="100000"/>
              </a:lnSpc>
              <a:spcBef>
                <a:spcPts val="400"/>
              </a:spcBef>
              <a:spcAft>
                <a:spcPts val="0"/>
              </a:spcAft>
              <a:buClr>
                <a:schemeClr val="lt1"/>
              </a:buClr>
              <a:buSzPts val="1800"/>
              <a:buFont typeface="Arial"/>
              <a:buNone/>
              <a:defRPr sz="2000" b="1" i="0" u="none" strike="noStrike" cap="none">
                <a:solidFill>
                  <a:schemeClr val="lt1"/>
                </a:solidFill>
                <a:latin typeface="Source Sans Pro"/>
                <a:ea typeface="Source Sans Pro"/>
                <a:cs typeface="Source Sans Pro"/>
                <a:sym typeface="Source Sans Pro"/>
              </a:defRPr>
            </a:lvl2pPr>
            <a:lvl3pPr marL="1371600" marR="0" lvl="2" indent="-228600" algn="l" rtl="0">
              <a:lnSpc>
                <a:spcPct val="100000"/>
              </a:lnSpc>
              <a:spcBef>
                <a:spcPts val="400"/>
              </a:spcBef>
              <a:spcAft>
                <a:spcPts val="0"/>
              </a:spcAft>
              <a:buClr>
                <a:schemeClr val="lt1"/>
              </a:buClr>
              <a:buSzPts val="1400"/>
              <a:buFont typeface="Merriweather Sans"/>
              <a:buNone/>
              <a:defRPr sz="1800" b="1" i="0" u="none" strike="noStrike" cap="none">
                <a:solidFill>
                  <a:schemeClr val="lt1"/>
                </a:solidFill>
                <a:latin typeface="Source Sans Pro"/>
                <a:ea typeface="Source Sans Pro"/>
                <a:cs typeface="Source Sans Pro"/>
                <a:sym typeface="Source Sans Pro"/>
              </a:defRPr>
            </a:lvl3pPr>
            <a:lvl4pPr marL="1828800" marR="0" lvl="3" indent="-228600" algn="l" rtl="0">
              <a:lnSpc>
                <a:spcPct val="100000"/>
              </a:lnSpc>
              <a:spcBef>
                <a:spcPts val="300"/>
              </a:spcBef>
              <a:spcAft>
                <a:spcPts val="0"/>
              </a:spcAft>
              <a:buClr>
                <a:schemeClr val="lt1"/>
              </a:buClr>
              <a:buSzPts val="1700"/>
              <a:buFont typeface="Arial"/>
              <a:buNone/>
              <a:defRPr sz="1600" b="1" i="0" u="none" strike="noStrike" cap="none">
                <a:solidFill>
                  <a:schemeClr val="lt1"/>
                </a:solidFill>
                <a:latin typeface="Source Sans Pro"/>
                <a:ea typeface="Source Sans Pro"/>
                <a:cs typeface="Source Sans Pro"/>
                <a:sym typeface="Source Sans Pro"/>
              </a:defRPr>
            </a:lvl4pPr>
            <a:lvl5pPr marL="2286000" marR="0" lvl="4" indent="-228600" algn="l" rtl="0">
              <a:lnSpc>
                <a:spcPct val="100000"/>
              </a:lnSpc>
              <a:spcBef>
                <a:spcPts val="300"/>
              </a:spcBef>
              <a:spcAft>
                <a:spcPts val="0"/>
              </a:spcAft>
              <a:buClr>
                <a:schemeClr val="lt1"/>
              </a:buClr>
              <a:buSzPts val="1300"/>
              <a:buFont typeface="Merriweather Sans"/>
              <a:buNone/>
              <a:defRPr sz="1600" b="1" i="0" u="none" strike="noStrike" cap="none">
                <a:solidFill>
                  <a:schemeClr val="lt1"/>
                </a:solidFill>
                <a:latin typeface="Source Sans Pro"/>
                <a:ea typeface="Source Sans Pro"/>
                <a:cs typeface="Source Sans Pro"/>
                <a:sym typeface="Source Sans Pro"/>
              </a:defRPr>
            </a:lvl5pPr>
            <a:lvl6pPr marL="2743200" marR="0" lvl="5" indent="-228600" algn="l" rtl="0">
              <a:lnSpc>
                <a:spcPct val="100000"/>
              </a:lnSpc>
              <a:spcBef>
                <a:spcPts val="30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0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0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0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336" name="Google Shape;336;p68"/>
          <p:cNvSpPr txBox="1">
            <a:spLocks noGrp="1"/>
          </p:cNvSpPr>
          <p:nvPr>
            <p:ph type="title"/>
          </p:nvPr>
        </p:nvSpPr>
        <p:spPr>
          <a:xfrm>
            <a:off x="254760" y="206375"/>
            <a:ext cx="8560500" cy="8574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Source Sans Pro"/>
                <a:ea typeface="Source Sans Pro"/>
                <a:cs typeface="Source Sans Pro"/>
                <a:sym typeface="Source Sans Pro"/>
              </a:defRPr>
            </a:lvl1pPr>
            <a:lvl2pPr marR="0" lvl="1"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9pPr>
          </a:lstStyle>
          <a:p>
            <a:endParaRPr/>
          </a:p>
        </p:txBody>
      </p:sp>
      <p:sp>
        <p:nvSpPr>
          <p:cNvPr id="337" name="Google Shape;337;p68"/>
          <p:cNvSpPr txBox="1">
            <a:spLocks noGrp="1"/>
          </p:cNvSpPr>
          <p:nvPr>
            <p:ph type="body" idx="3"/>
          </p:nvPr>
        </p:nvSpPr>
        <p:spPr>
          <a:xfrm>
            <a:off x="4572000" y="1843144"/>
            <a:ext cx="4243200" cy="2963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00000"/>
              </a:lnSpc>
              <a:spcBef>
                <a:spcPts val="400"/>
              </a:spcBef>
              <a:spcAft>
                <a:spcPts val="0"/>
              </a:spcAft>
              <a:buClr>
                <a:schemeClr val="lt1"/>
              </a:buClr>
              <a:buSzPts val="1800"/>
              <a:buFont typeface="Arial"/>
              <a:buChar char="•"/>
              <a:defRPr sz="2000" b="0" i="0" u="none" strike="noStrike" cap="none">
                <a:solidFill>
                  <a:schemeClr val="lt1"/>
                </a:solidFill>
                <a:latin typeface="Source Sans Pro"/>
                <a:ea typeface="Source Sans Pro"/>
                <a:cs typeface="Source Sans Pro"/>
                <a:sym typeface="Source Sans Pro"/>
              </a:defRPr>
            </a:lvl1pPr>
            <a:lvl2pPr marL="914400" marR="0" lvl="1" indent="-336550" algn="l" rtl="0">
              <a:lnSpc>
                <a:spcPct val="100000"/>
              </a:lnSpc>
              <a:spcBef>
                <a:spcPts val="400"/>
              </a:spcBef>
              <a:spcAft>
                <a:spcPts val="0"/>
              </a:spcAft>
              <a:buClr>
                <a:schemeClr val="lt1"/>
              </a:buClr>
              <a:buSzPts val="1700"/>
              <a:buFont typeface="Merriweather Sans"/>
              <a:buChar char="–"/>
              <a:defRPr sz="1800" b="0" i="0" u="none" strike="noStrike" cap="none">
                <a:solidFill>
                  <a:schemeClr val="lt1"/>
                </a:solidFill>
                <a:latin typeface="Source Sans Pro"/>
                <a:ea typeface="Source Sans Pro"/>
                <a:cs typeface="Source Sans Pro"/>
                <a:sym typeface="Source Sans Pro"/>
              </a:defRPr>
            </a:lvl2pPr>
            <a:lvl3pPr marL="1371600" marR="0" lvl="2" indent="-298450" algn="l" rtl="0">
              <a:lnSpc>
                <a:spcPct val="100000"/>
              </a:lnSpc>
              <a:spcBef>
                <a:spcPts val="300"/>
              </a:spcBef>
              <a:spcAft>
                <a:spcPts val="0"/>
              </a:spcAft>
              <a:buClr>
                <a:schemeClr val="lt1"/>
              </a:buClr>
              <a:buSzPts val="1100"/>
              <a:buFont typeface="Arial"/>
              <a:buChar char="•"/>
              <a:defRPr sz="1400" b="0" i="0" u="none" strike="noStrike" cap="none">
                <a:solidFill>
                  <a:schemeClr val="lt1"/>
                </a:solidFill>
                <a:latin typeface="Source Sans Pro"/>
                <a:ea typeface="Source Sans Pro"/>
                <a:cs typeface="Source Sans Pro"/>
                <a:sym typeface="Source Sans Pro"/>
              </a:defRPr>
            </a:lvl3pPr>
            <a:lvl4pPr marL="1828800" marR="0" lvl="3" indent="-298450" algn="l" rtl="0">
              <a:lnSpc>
                <a:spcPct val="100000"/>
              </a:lnSpc>
              <a:spcBef>
                <a:spcPts val="200"/>
              </a:spcBef>
              <a:spcAft>
                <a:spcPts val="0"/>
              </a:spcAft>
              <a:buClr>
                <a:schemeClr val="lt1"/>
              </a:buClr>
              <a:buSzPts val="1100"/>
              <a:buFont typeface="Merriweather Sans"/>
              <a:buChar char="–"/>
              <a:defRPr sz="1200" b="0" i="0" u="none" strike="noStrike" cap="none">
                <a:solidFill>
                  <a:schemeClr val="lt1"/>
                </a:solidFill>
                <a:latin typeface="Source Sans Pro"/>
                <a:ea typeface="Source Sans Pro"/>
                <a:cs typeface="Source Sans Pro"/>
                <a:sym typeface="Source Sans Pro"/>
              </a:defRPr>
            </a:lvl4pPr>
            <a:lvl5pPr marL="2286000" marR="0" lvl="4" indent="-292100" algn="l" rtl="0">
              <a:lnSpc>
                <a:spcPct val="100000"/>
              </a:lnSpc>
              <a:spcBef>
                <a:spcPts val="200"/>
              </a:spcBef>
              <a:spcAft>
                <a:spcPts val="0"/>
              </a:spcAft>
              <a:buClr>
                <a:schemeClr val="lt1"/>
              </a:buClr>
              <a:buSzPts val="1000"/>
              <a:buFont typeface="Arial"/>
              <a:buChar char="•"/>
              <a:defRPr sz="1200" b="0" i="0" u="none" strike="noStrike" cap="none">
                <a:solidFill>
                  <a:schemeClr val="lt1"/>
                </a:solidFill>
                <a:latin typeface="Source Sans Pro"/>
                <a:ea typeface="Source Sans Pro"/>
                <a:cs typeface="Source Sans Pro"/>
                <a:sym typeface="Source Sans Pro"/>
              </a:defRPr>
            </a:lvl5pPr>
            <a:lvl6pPr marL="2743200" marR="0" lvl="5" indent="-330200" algn="l" rtl="0">
              <a:lnSpc>
                <a:spcPct val="100000"/>
              </a:lnSpc>
              <a:spcBef>
                <a:spcPts val="3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338" name="Google Shape;338;p68"/>
          <p:cNvSpPr txBox="1">
            <a:spLocks noGrp="1"/>
          </p:cNvSpPr>
          <p:nvPr>
            <p:ph type="body" idx="4"/>
          </p:nvPr>
        </p:nvSpPr>
        <p:spPr>
          <a:xfrm>
            <a:off x="254760" y="1843144"/>
            <a:ext cx="4234500" cy="2963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00000"/>
              </a:lnSpc>
              <a:spcBef>
                <a:spcPts val="400"/>
              </a:spcBef>
              <a:spcAft>
                <a:spcPts val="0"/>
              </a:spcAft>
              <a:buClr>
                <a:schemeClr val="lt1"/>
              </a:buClr>
              <a:buSzPts val="1800"/>
              <a:buFont typeface="Arial"/>
              <a:buChar char="•"/>
              <a:defRPr sz="2000" b="0" i="0" u="none" strike="noStrike" cap="none">
                <a:solidFill>
                  <a:schemeClr val="lt1"/>
                </a:solidFill>
                <a:latin typeface="Source Sans Pro"/>
                <a:ea typeface="Source Sans Pro"/>
                <a:cs typeface="Source Sans Pro"/>
                <a:sym typeface="Source Sans Pro"/>
              </a:defRPr>
            </a:lvl1pPr>
            <a:lvl2pPr marL="914400" marR="0" lvl="1" indent="-336550" algn="l" rtl="0">
              <a:lnSpc>
                <a:spcPct val="100000"/>
              </a:lnSpc>
              <a:spcBef>
                <a:spcPts val="400"/>
              </a:spcBef>
              <a:spcAft>
                <a:spcPts val="0"/>
              </a:spcAft>
              <a:buClr>
                <a:schemeClr val="lt1"/>
              </a:buClr>
              <a:buSzPts val="1700"/>
              <a:buFont typeface="Merriweather Sans"/>
              <a:buChar char="–"/>
              <a:defRPr sz="1800" b="0" i="0" u="none" strike="noStrike" cap="none">
                <a:solidFill>
                  <a:schemeClr val="lt1"/>
                </a:solidFill>
                <a:latin typeface="Source Sans Pro"/>
                <a:ea typeface="Source Sans Pro"/>
                <a:cs typeface="Source Sans Pro"/>
                <a:sym typeface="Source Sans Pro"/>
              </a:defRPr>
            </a:lvl2pPr>
            <a:lvl3pPr marL="1371600" marR="0" lvl="2" indent="-298450" algn="l" rtl="0">
              <a:lnSpc>
                <a:spcPct val="100000"/>
              </a:lnSpc>
              <a:spcBef>
                <a:spcPts val="300"/>
              </a:spcBef>
              <a:spcAft>
                <a:spcPts val="0"/>
              </a:spcAft>
              <a:buClr>
                <a:schemeClr val="lt1"/>
              </a:buClr>
              <a:buSzPts val="1100"/>
              <a:buFont typeface="Arial"/>
              <a:buChar char="•"/>
              <a:defRPr sz="1400" b="0" i="0" u="none" strike="noStrike" cap="none">
                <a:solidFill>
                  <a:schemeClr val="lt1"/>
                </a:solidFill>
                <a:latin typeface="Source Sans Pro"/>
                <a:ea typeface="Source Sans Pro"/>
                <a:cs typeface="Source Sans Pro"/>
                <a:sym typeface="Source Sans Pro"/>
              </a:defRPr>
            </a:lvl3pPr>
            <a:lvl4pPr marL="1828800" marR="0" lvl="3" indent="-298450" algn="l" rtl="0">
              <a:lnSpc>
                <a:spcPct val="100000"/>
              </a:lnSpc>
              <a:spcBef>
                <a:spcPts val="200"/>
              </a:spcBef>
              <a:spcAft>
                <a:spcPts val="0"/>
              </a:spcAft>
              <a:buClr>
                <a:schemeClr val="lt1"/>
              </a:buClr>
              <a:buSzPts val="1100"/>
              <a:buFont typeface="Merriweather Sans"/>
              <a:buChar char="–"/>
              <a:defRPr sz="1200" b="0" i="0" u="none" strike="noStrike" cap="none">
                <a:solidFill>
                  <a:schemeClr val="lt1"/>
                </a:solidFill>
                <a:latin typeface="Source Sans Pro"/>
                <a:ea typeface="Source Sans Pro"/>
                <a:cs typeface="Source Sans Pro"/>
                <a:sym typeface="Source Sans Pro"/>
              </a:defRPr>
            </a:lvl4pPr>
            <a:lvl5pPr marL="2286000" marR="0" lvl="4" indent="-292100" algn="l" rtl="0">
              <a:lnSpc>
                <a:spcPct val="100000"/>
              </a:lnSpc>
              <a:spcBef>
                <a:spcPts val="200"/>
              </a:spcBef>
              <a:spcAft>
                <a:spcPts val="0"/>
              </a:spcAft>
              <a:buClr>
                <a:schemeClr val="lt1"/>
              </a:buClr>
              <a:buSzPts val="1000"/>
              <a:buFont typeface="Arial"/>
              <a:buChar char="•"/>
              <a:defRPr sz="1200" b="0" i="0" u="none" strike="noStrike" cap="none">
                <a:solidFill>
                  <a:schemeClr val="lt1"/>
                </a:solidFill>
                <a:latin typeface="Source Sans Pro"/>
                <a:ea typeface="Source Sans Pro"/>
                <a:cs typeface="Source Sans Pro"/>
                <a:sym typeface="Source Sans Pro"/>
              </a:defRPr>
            </a:lvl5pPr>
            <a:lvl6pPr marL="2743200" marR="0" lvl="5" indent="-330200" algn="l" rtl="0">
              <a:lnSpc>
                <a:spcPct val="100000"/>
              </a:lnSpc>
              <a:spcBef>
                <a:spcPts val="3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339" name="Google Shape;339;p68"/>
          <p:cNvSpPr txBox="1">
            <a:spLocks noGrp="1"/>
          </p:cNvSpPr>
          <p:nvPr>
            <p:ph type="sldNum" idx="12"/>
          </p:nvPr>
        </p:nvSpPr>
        <p:spPr>
          <a:xfrm>
            <a:off x="8507609" y="4749901"/>
            <a:ext cx="548700" cy="3936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Source Sans Pro"/>
                <a:ea typeface="Source Sans Pro"/>
                <a:cs typeface="Source Sans Pro"/>
                <a:sym typeface="Source Sans Pro"/>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Source Sans Pro"/>
                <a:ea typeface="Source Sans Pro"/>
                <a:cs typeface="Source Sans Pro"/>
                <a:sym typeface="Source Sans Pro"/>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Source Sans Pro"/>
                <a:ea typeface="Source Sans Pro"/>
                <a:cs typeface="Source Sans Pro"/>
                <a:sym typeface="Source Sans Pro"/>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Source Sans Pro"/>
                <a:ea typeface="Source Sans Pro"/>
                <a:cs typeface="Source Sans Pro"/>
                <a:sym typeface="Source Sans Pro"/>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Source Sans Pro"/>
                <a:ea typeface="Source Sans Pro"/>
                <a:cs typeface="Source Sans Pro"/>
                <a:sym typeface="Source Sans Pro"/>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Source Sans Pro"/>
                <a:ea typeface="Source Sans Pro"/>
                <a:cs typeface="Source Sans Pro"/>
                <a:sym typeface="Source Sans Pro"/>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Source Sans Pro"/>
                <a:ea typeface="Source Sans Pro"/>
                <a:cs typeface="Source Sans Pro"/>
                <a:sym typeface="Source Sans Pro"/>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Source Sans Pro"/>
                <a:ea typeface="Source Sans Pro"/>
                <a:cs typeface="Source Sans Pro"/>
                <a:sym typeface="Source Sans Pro"/>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p>
        </p:txBody>
      </p:sp>
      <p:pic>
        <p:nvPicPr>
          <p:cNvPr id="340" name="Google Shape;340;p68"/>
          <p:cNvPicPr preferRelativeResize="0"/>
          <p:nvPr/>
        </p:nvPicPr>
        <p:blipFill rotWithShape="1">
          <a:blip r:embed="rId2">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Title Slide 2">
  <p:cSld name="Title Slide_1">
    <p:bg>
      <p:bgPr>
        <a:blipFill>
          <a:blip r:embed="rId2">
            <a:alphaModFix/>
          </a:blip>
          <a:stretch>
            <a:fillRect/>
          </a:stretch>
        </a:blipFill>
        <a:effectLst/>
      </p:bgPr>
    </p:bg>
    <p:spTree>
      <p:nvGrpSpPr>
        <p:cNvPr id="1" name="Shape 341"/>
        <p:cNvGrpSpPr/>
        <p:nvPr/>
      </p:nvGrpSpPr>
      <p:grpSpPr>
        <a:xfrm>
          <a:off x="0" y="0"/>
          <a:ext cx="0" cy="0"/>
          <a:chOff x="0" y="0"/>
          <a:chExt cx="0" cy="0"/>
        </a:xfrm>
      </p:grpSpPr>
      <p:sp>
        <p:nvSpPr>
          <p:cNvPr id="342" name="Google Shape;342;p69"/>
          <p:cNvSpPr txBox="1">
            <a:spLocks noGrp="1"/>
          </p:cNvSpPr>
          <p:nvPr>
            <p:ph type="ctrTitle"/>
          </p:nvPr>
        </p:nvSpPr>
        <p:spPr>
          <a:xfrm>
            <a:off x="705556" y="1558774"/>
            <a:ext cx="8241000" cy="1863300"/>
          </a:xfrm>
          <a:prstGeom prst="rect">
            <a:avLst/>
          </a:prstGeom>
          <a:noFill/>
          <a:ln>
            <a:noFill/>
          </a:ln>
        </p:spPr>
        <p:txBody>
          <a:bodyPr spcFirstLastPara="1" wrap="square" lIns="0" tIns="34275" rIns="0" bIns="34275" anchor="ctr" anchorCtr="0">
            <a:noAutofit/>
          </a:bodyPr>
          <a:lstStyle>
            <a:lvl1pPr marL="0" marR="0" lvl="0" indent="0" algn="l" rtl="0">
              <a:lnSpc>
                <a:spcPct val="90000"/>
              </a:lnSpc>
              <a:spcBef>
                <a:spcPts val="0"/>
              </a:spcBef>
              <a:spcAft>
                <a:spcPts val="0"/>
              </a:spcAft>
              <a:buSzPts val="3000"/>
              <a:buFont typeface="Source Sans Pro"/>
              <a:buNone/>
              <a:defRPr sz="5400" b="0" i="0" u="none" strike="noStrike" cap="none">
                <a:solidFill>
                  <a:schemeClr val="lt1"/>
                </a:solidFill>
              </a:defRPr>
            </a:lvl1pPr>
            <a:lvl2pPr marL="0" marR="0" lvl="1" indent="0" algn="l" rtl="0">
              <a:spcBef>
                <a:spcPts val="0"/>
              </a:spcBef>
              <a:spcAft>
                <a:spcPts val="0"/>
              </a:spcAft>
              <a:buSzPts val="1100"/>
              <a:buNone/>
              <a:defRPr sz="4000" b="0" i="0" u="none" strike="noStrike" cap="none">
                <a:solidFill>
                  <a:schemeClr val="dk1"/>
                </a:solidFill>
                <a:latin typeface="Arial"/>
                <a:ea typeface="Arial"/>
                <a:cs typeface="Arial"/>
                <a:sym typeface="Arial"/>
              </a:defRPr>
            </a:lvl2pPr>
            <a:lvl3pPr marL="0" marR="0" lvl="2" indent="0" algn="l" rtl="0">
              <a:spcBef>
                <a:spcPts val="0"/>
              </a:spcBef>
              <a:spcAft>
                <a:spcPts val="0"/>
              </a:spcAft>
              <a:buSzPts val="1100"/>
              <a:buNone/>
              <a:defRPr sz="4000" b="0" i="0" u="none" strike="noStrike" cap="none">
                <a:solidFill>
                  <a:schemeClr val="dk1"/>
                </a:solidFill>
                <a:latin typeface="Arial"/>
                <a:ea typeface="Arial"/>
                <a:cs typeface="Arial"/>
                <a:sym typeface="Arial"/>
              </a:defRPr>
            </a:lvl3pPr>
            <a:lvl4pPr marL="0" marR="0" lvl="3" indent="0" algn="l" rtl="0">
              <a:spcBef>
                <a:spcPts val="0"/>
              </a:spcBef>
              <a:spcAft>
                <a:spcPts val="0"/>
              </a:spcAft>
              <a:buSzPts val="1100"/>
              <a:buNone/>
              <a:defRPr sz="4000" b="0" i="0" u="none" strike="noStrike" cap="none">
                <a:solidFill>
                  <a:schemeClr val="dk1"/>
                </a:solidFill>
                <a:latin typeface="Arial"/>
                <a:ea typeface="Arial"/>
                <a:cs typeface="Arial"/>
                <a:sym typeface="Arial"/>
              </a:defRPr>
            </a:lvl4pPr>
            <a:lvl5pPr marL="0" marR="0" lvl="4" indent="0" algn="l" rtl="0">
              <a:spcBef>
                <a:spcPts val="0"/>
              </a:spcBef>
              <a:spcAft>
                <a:spcPts val="0"/>
              </a:spcAft>
              <a:buSzPts val="1100"/>
              <a:buNone/>
              <a:defRPr sz="40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SzPts val="1100"/>
              <a:buNone/>
              <a:defRPr sz="40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SzPts val="1100"/>
              <a:buNone/>
              <a:defRPr sz="40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SzPts val="1100"/>
              <a:buNone/>
              <a:defRPr sz="40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SzPts val="1100"/>
              <a:buNone/>
              <a:defRPr sz="4000" b="0" i="0" u="none" strike="noStrike" cap="none">
                <a:solidFill>
                  <a:schemeClr val="dk1"/>
                </a:solidFill>
                <a:latin typeface="Arial"/>
                <a:ea typeface="Arial"/>
                <a:cs typeface="Arial"/>
                <a:sym typeface="Arial"/>
              </a:defRPr>
            </a:lvl9pPr>
          </a:lstStyle>
          <a:p>
            <a:endParaRPr/>
          </a:p>
        </p:txBody>
      </p:sp>
      <p:sp>
        <p:nvSpPr>
          <p:cNvPr id="343" name="Google Shape;343;p69"/>
          <p:cNvSpPr txBox="1">
            <a:spLocks noGrp="1"/>
          </p:cNvSpPr>
          <p:nvPr>
            <p:ph type="subTitle" idx="1"/>
          </p:nvPr>
        </p:nvSpPr>
        <p:spPr>
          <a:xfrm>
            <a:off x="689593" y="4176647"/>
            <a:ext cx="6400800" cy="453900"/>
          </a:xfrm>
          <a:prstGeom prst="rect">
            <a:avLst/>
          </a:prstGeom>
          <a:noFill/>
          <a:ln>
            <a:noFill/>
          </a:ln>
        </p:spPr>
        <p:txBody>
          <a:bodyPr spcFirstLastPara="1" wrap="square" lIns="0" tIns="34275" rIns="0" bIns="34275" anchor="b" anchorCtr="0">
            <a:noAutofit/>
          </a:bodyPr>
          <a:lstStyle>
            <a:lvl1pPr marL="0" marR="0" lvl="0" indent="0" algn="l" rtl="0">
              <a:lnSpc>
                <a:spcPct val="100000"/>
              </a:lnSpc>
              <a:spcBef>
                <a:spcPts val="0"/>
              </a:spcBef>
              <a:spcAft>
                <a:spcPts val="0"/>
              </a:spcAft>
              <a:buClr>
                <a:schemeClr val="lt1"/>
              </a:buClr>
              <a:buSzPts val="1100"/>
              <a:buFont typeface="Arial"/>
              <a:buNone/>
              <a:defRPr sz="2400" b="0" i="0" u="none" strike="noStrike" cap="none">
                <a:solidFill>
                  <a:schemeClr val="lt1"/>
                </a:solidFill>
                <a:latin typeface="Source Sans Pro"/>
                <a:ea typeface="Source Sans Pro"/>
                <a:cs typeface="Source Sans Pro"/>
                <a:sym typeface="Source Sans Pro"/>
              </a:defRPr>
            </a:lvl1pPr>
            <a:lvl2pPr marL="457200" marR="0" lvl="1" indent="0" algn="ctr" rtl="0">
              <a:lnSpc>
                <a:spcPct val="100000"/>
              </a:lnSpc>
              <a:spcBef>
                <a:spcPts val="400"/>
              </a:spcBef>
              <a:spcAft>
                <a:spcPts val="0"/>
              </a:spcAft>
              <a:buClr>
                <a:srgbClr val="888888"/>
              </a:buClr>
              <a:buSzPts val="1100"/>
              <a:buFont typeface="Arial"/>
              <a:buNone/>
              <a:defRPr sz="2000" b="0" i="0" u="none" strike="noStrike" cap="none">
                <a:solidFill>
                  <a:srgbClr val="888888"/>
                </a:solidFill>
                <a:latin typeface="Source Sans Pro"/>
                <a:ea typeface="Source Sans Pro"/>
                <a:cs typeface="Source Sans Pro"/>
                <a:sym typeface="Source Sans Pro"/>
              </a:defRPr>
            </a:lvl2pPr>
            <a:lvl3pPr marL="914400" marR="0" lvl="2" indent="0" algn="ctr" rtl="0">
              <a:lnSpc>
                <a:spcPct val="100000"/>
              </a:lnSpc>
              <a:spcBef>
                <a:spcPts val="400"/>
              </a:spcBef>
              <a:spcAft>
                <a:spcPts val="0"/>
              </a:spcAft>
              <a:buClr>
                <a:srgbClr val="888888"/>
              </a:buClr>
              <a:buSzPts val="1100"/>
              <a:buFont typeface="Merriweather Sans"/>
              <a:buNone/>
              <a:defRPr sz="1800" b="0" i="0" u="none" strike="noStrike" cap="none">
                <a:solidFill>
                  <a:srgbClr val="888888"/>
                </a:solidFill>
                <a:latin typeface="Source Sans Pro"/>
                <a:ea typeface="Source Sans Pro"/>
                <a:cs typeface="Source Sans Pro"/>
                <a:sym typeface="Source Sans Pro"/>
              </a:defRPr>
            </a:lvl3pPr>
            <a:lvl4pPr marL="1371600" marR="0" lvl="3" indent="0" algn="ctr" rtl="0">
              <a:lnSpc>
                <a:spcPct val="100000"/>
              </a:lnSpc>
              <a:spcBef>
                <a:spcPts val="400"/>
              </a:spcBef>
              <a:spcAft>
                <a:spcPts val="0"/>
              </a:spcAft>
              <a:buClr>
                <a:srgbClr val="888888"/>
              </a:buClr>
              <a:buSzPts val="1100"/>
              <a:buFont typeface="Arial"/>
              <a:buNone/>
              <a:defRPr sz="1800" b="0" i="0" u="none" strike="noStrike" cap="none">
                <a:solidFill>
                  <a:srgbClr val="888888"/>
                </a:solidFill>
                <a:latin typeface="Source Sans Pro"/>
                <a:ea typeface="Source Sans Pro"/>
                <a:cs typeface="Source Sans Pro"/>
                <a:sym typeface="Source Sans Pro"/>
              </a:defRPr>
            </a:lvl4pPr>
            <a:lvl5pPr marL="1828800" marR="0" lvl="4" indent="0" algn="ctr" rtl="0">
              <a:lnSpc>
                <a:spcPct val="100000"/>
              </a:lnSpc>
              <a:spcBef>
                <a:spcPts val="300"/>
              </a:spcBef>
              <a:spcAft>
                <a:spcPts val="0"/>
              </a:spcAft>
              <a:buClr>
                <a:srgbClr val="888888"/>
              </a:buClr>
              <a:buSzPts val="1100"/>
              <a:buFont typeface="Merriweather Sans"/>
              <a:buNone/>
              <a:defRPr sz="1600" b="0" i="0" u="none" strike="noStrike" cap="none">
                <a:solidFill>
                  <a:srgbClr val="888888"/>
                </a:solidFill>
                <a:latin typeface="Source Sans Pro"/>
                <a:ea typeface="Source Sans Pro"/>
                <a:cs typeface="Source Sans Pro"/>
                <a:sym typeface="Source Sans Pro"/>
              </a:defRPr>
            </a:lvl5pPr>
            <a:lvl6pPr marL="2286000" marR="0" lvl="5" indent="0" algn="ctr" rtl="0">
              <a:spcBef>
                <a:spcPts val="400"/>
              </a:spcBef>
              <a:spcAft>
                <a:spcPts val="0"/>
              </a:spcAft>
              <a:buClr>
                <a:srgbClr val="888888"/>
              </a:buClr>
              <a:buSzPts val="1100"/>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spcAft>
                <a:spcPts val="0"/>
              </a:spcAft>
              <a:buClr>
                <a:srgbClr val="888888"/>
              </a:buClr>
              <a:buSzPts val="1100"/>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spcAft>
                <a:spcPts val="0"/>
              </a:spcAft>
              <a:buClr>
                <a:srgbClr val="888888"/>
              </a:buClr>
              <a:buSzPts val="1100"/>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spcAft>
                <a:spcPts val="0"/>
              </a:spcAft>
              <a:buClr>
                <a:srgbClr val="888888"/>
              </a:buClr>
              <a:buSzPts val="11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344" name="Google Shape;344;p69"/>
          <p:cNvSpPr txBox="1">
            <a:spLocks noGrp="1"/>
          </p:cNvSpPr>
          <p:nvPr>
            <p:ph type="body" idx="2"/>
          </p:nvPr>
        </p:nvSpPr>
        <p:spPr>
          <a:xfrm>
            <a:off x="687742" y="4563527"/>
            <a:ext cx="6446700" cy="443400"/>
          </a:xfrm>
          <a:prstGeom prst="rect">
            <a:avLst/>
          </a:prstGeom>
          <a:noFill/>
          <a:ln>
            <a:noFill/>
          </a:ln>
        </p:spPr>
        <p:txBody>
          <a:bodyPr spcFirstLastPara="1" wrap="square" lIns="0" tIns="34275" rIns="0" bIns="34275" anchor="t" anchorCtr="0">
            <a:noAutofit/>
          </a:bodyPr>
          <a:lstStyle>
            <a:lvl1pPr marL="457200" marR="0" lvl="0" indent="-228600" algn="l" rtl="0">
              <a:lnSpc>
                <a:spcPct val="100000"/>
              </a:lnSpc>
              <a:spcBef>
                <a:spcPts val="300"/>
              </a:spcBef>
              <a:spcAft>
                <a:spcPts val="0"/>
              </a:spcAft>
              <a:buClr>
                <a:schemeClr val="lt1"/>
              </a:buClr>
              <a:buSzPts val="1100"/>
              <a:buFont typeface="Arial"/>
              <a:buNone/>
              <a:defRPr sz="1400" b="0" i="0" u="none" strike="noStrike" cap="none">
                <a:solidFill>
                  <a:schemeClr val="lt1"/>
                </a:solidFill>
                <a:latin typeface="Source Sans Pro"/>
                <a:ea typeface="Source Sans Pro"/>
                <a:cs typeface="Source Sans Pro"/>
                <a:sym typeface="Source Sans Pro"/>
              </a:defRPr>
            </a:lvl1pPr>
            <a:lvl2pPr marL="914400" marR="0" lvl="1" indent="-342900" algn="l" rtl="0">
              <a:lnSpc>
                <a:spcPct val="100000"/>
              </a:lnSpc>
              <a:spcBef>
                <a:spcPts val="400"/>
              </a:spcBef>
              <a:spcAft>
                <a:spcPts val="0"/>
              </a:spcAft>
              <a:buClr>
                <a:schemeClr val="lt1"/>
              </a:buClr>
              <a:buSzPts val="1800"/>
              <a:buFont typeface="Arial"/>
              <a:buChar char="•"/>
              <a:defRPr sz="2000" b="0" i="0" u="none" strike="noStrike" cap="none">
                <a:solidFill>
                  <a:schemeClr val="lt1"/>
                </a:solidFill>
                <a:latin typeface="Source Sans Pro"/>
                <a:ea typeface="Source Sans Pro"/>
                <a:cs typeface="Source Sans Pro"/>
                <a:sym typeface="Source Sans Pro"/>
              </a:defRPr>
            </a:lvl2pPr>
            <a:lvl3pPr marL="1371600" marR="0" lvl="2" indent="-317500" algn="l" rtl="0">
              <a:lnSpc>
                <a:spcPct val="100000"/>
              </a:lnSpc>
              <a:spcBef>
                <a:spcPts val="400"/>
              </a:spcBef>
              <a:spcAft>
                <a:spcPts val="0"/>
              </a:spcAft>
              <a:buClr>
                <a:schemeClr val="lt1"/>
              </a:buClr>
              <a:buSzPts val="1400"/>
              <a:buFont typeface="Merriweather Sans"/>
              <a:buChar char="–"/>
              <a:defRPr sz="1800" b="0" i="0" u="none" strike="noStrike" cap="none">
                <a:solidFill>
                  <a:schemeClr val="lt1"/>
                </a:solidFill>
                <a:latin typeface="Source Sans Pro"/>
                <a:ea typeface="Source Sans Pro"/>
                <a:cs typeface="Source Sans Pro"/>
                <a:sym typeface="Source Sans Pro"/>
              </a:defRPr>
            </a:lvl3pPr>
            <a:lvl4pPr marL="1828800" marR="0" lvl="3" indent="-336550" algn="l" rtl="0">
              <a:lnSpc>
                <a:spcPct val="100000"/>
              </a:lnSpc>
              <a:spcBef>
                <a:spcPts val="400"/>
              </a:spcBef>
              <a:spcAft>
                <a:spcPts val="0"/>
              </a:spcAft>
              <a:buClr>
                <a:schemeClr val="lt1"/>
              </a:buClr>
              <a:buSzPts val="1700"/>
              <a:buFont typeface="Arial"/>
              <a:buChar char="•"/>
              <a:defRPr sz="1800" b="0" i="0" u="none" strike="noStrike" cap="none">
                <a:solidFill>
                  <a:schemeClr val="lt1"/>
                </a:solidFill>
                <a:latin typeface="Source Sans Pro"/>
                <a:ea typeface="Source Sans Pro"/>
                <a:cs typeface="Source Sans Pro"/>
                <a:sym typeface="Source Sans Pro"/>
              </a:defRPr>
            </a:lvl4pPr>
            <a:lvl5pPr marL="2286000" marR="0" lvl="4" indent="-311150" algn="l" rtl="0">
              <a:lnSpc>
                <a:spcPct val="100000"/>
              </a:lnSpc>
              <a:spcBef>
                <a:spcPts val="300"/>
              </a:spcBef>
              <a:spcAft>
                <a:spcPts val="0"/>
              </a:spcAft>
              <a:buClr>
                <a:schemeClr val="lt1"/>
              </a:buClr>
              <a:buSzPts val="1300"/>
              <a:buFont typeface="Merriweather Sans"/>
              <a:buChar char="–"/>
              <a:defRPr sz="1600" b="0" i="0" u="none" strike="noStrike" cap="none">
                <a:solidFill>
                  <a:schemeClr val="lt1"/>
                </a:solidFill>
                <a:latin typeface="Source Sans Pro"/>
                <a:ea typeface="Source Sans Pro"/>
                <a:cs typeface="Source Sans Pro"/>
                <a:sym typeface="Source Sans Pro"/>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345"/>
        <p:cNvGrpSpPr/>
        <p:nvPr/>
      </p:nvGrpSpPr>
      <p:grpSpPr>
        <a:xfrm>
          <a:off x="0" y="0"/>
          <a:ext cx="0" cy="0"/>
          <a:chOff x="0" y="0"/>
          <a:chExt cx="0" cy="0"/>
        </a:xfrm>
      </p:grpSpPr>
      <p:sp>
        <p:nvSpPr>
          <p:cNvPr id="346" name="Google Shape;346;p70"/>
          <p:cNvSpPr txBox="1">
            <a:spLocks noGrp="1"/>
          </p:cNvSpPr>
          <p:nvPr>
            <p:ph type="title"/>
          </p:nvPr>
        </p:nvSpPr>
        <p:spPr>
          <a:xfrm>
            <a:off x="381005" y="534604"/>
            <a:ext cx="8378400" cy="5643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chemeClr val="lt1"/>
              </a:buClr>
              <a:buSzPts val="4000"/>
              <a:buFont typeface="Source Sans Pro"/>
              <a:buNone/>
              <a:defRPr sz="4000" b="0" i="0" u="none" strike="noStrike" cap="none">
                <a:solidFill>
                  <a:schemeClr val="dk1"/>
                </a:solidFill>
                <a:latin typeface="Source Sans Pro"/>
                <a:ea typeface="Source Sans Pro"/>
                <a:cs typeface="Source Sans Pro"/>
                <a:sym typeface="Source Sans Pro"/>
              </a:defRPr>
            </a:lvl1pPr>
            <a:lvl2pPr marR="0" lvl="1"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9pPr>
          </a:lstStyle>
          <a:p>
            <a:endParaRPr/>
          </a:p>
        </p:txBody>
      </p:sp>
      <p:sp>
        <p:nvSpPr>
          <p:cNvPr id="347" name="Google Shape;347;p70"/>
          <p:cNvSpPr txBox="1">
            <a:spLocks noGrp="1"/>
          </p:cNvSpPr>
          <p:nvPr>
            <p:ph type="body" idx="1"/>
          </p:nvPr>
        </p:nvSpPr>
        <p:spPr>
          <a:xfrm>
            <a:off x="381005" y="1146576"/>
            <a:ext cx="8378400" cy="3623100"/>
          </a:xfrm>
          <a:prstGeom prst="rect">
            <a:avLst/>
          </a:prstGeom>
          <a:noFill/>
          <a:ln>
            <a:noFill/>
          </a:ln>
        </p:spPr>
        <p:txBody>
          <a:bodyPr spcFirstLastPara="1" wrap="square" lIns="91425" tIns="91425" rIns="91425" bIns="91425" anchor="t" anchorCtr="0">
            <a:noAutofit/>
          </a:bodyPr>
          <a:lstStyle>
            <a:lvl1pPr marL="457200" marR="0" lvl="0" indent="-368300" algn="l" rtl="0">
              <a:lnSpc>
                <a:spcPct val="140000"/>
              </a:lnSpc>
              <a:spcBef>
                <a:spcPts val="0"/>
              </a:spcBef>
              <a:spcAft>
                <a:spcPts val="0"/>
              </a:spcAft>
              <a:buClr>
                <a:schemeClr val="lt1"/>
              </a:buClr>
              <a:buSzPts val="2200"/>
              <a:buFont typeface="Arial"/>
              <a:buChar char="•"/>
              <a:defRPr sz="1500" b="0" i="0" u="none" strike="noStrike" cap="none">
                <a:solidFill>
                  <a:schemeClr val="lt1"/>
                </a:solidFill>
                <a:latin typeface="Source Sans Pro"/>
                <a:ea typeface="Source Sans Pro"/>
                <a:cs typeface="Source Sans Pro"/>
                <a:sym typeface="Source Sans Pro"/>
              </a:defRPr>
            </a:lvl1pPr>
            <a:lvl2pPr marL="914400" marR="0" lvl="1" indent="-342900" algn="l" rtl="0">
              <a:lnSpc>
                <a:spcPct val="140000"/>
              </a:lnSpc>
              <a:spcBef>
                <a:spcPts val="0"/>
              </a:spcBef>
              <a:spcAft>
                <a:spcPts val="0"/>
              </a:spcAft>
              <a:buClr>
                <a:schemeClr val="lt1"/>
              </a:buClr>
              <a:buSzPts val="1800"/>
              <a:buFont typeface="Arial"/>
              <a:buChar char="•"/>
              <a:defRPr sz="1500" b="0" i="0" u="none" strike="noStrike" cap="none">
                <a:solidFill>
                  <a:schemeClr val="lt1"/>
                </a:solidFill>
                <a:latin typeface="Source Sans Pro"/>
                <a:ea typeface="Source Sans Pro"/>
                <a:cs typeface="Source Sans Pro"/>
                <a:sym typeface="Source Sans Pro"/>
              </a:defRPr>
            </a:lvl2pPr>
            <a:lvl3pPr marL="1371600" marR="0" lvl="2" indent="-298450" algn="l" rtl="0">
              <a:lnSpc>
                <a:spcPct val="140000"/>
              </a:lnSpc>
              <a:spcBef>
                <a:spcPts val="0"/>
              </a:spcBef>
              <a:spcAft>
                <a:spcPts val="0"/>
              </a:spcAft>
              <a:buClr>
                <a:schemeClr val="dk1"/>
              </a:buClr>
              <a:buSzPts val="1100"/>
              <a:buFont typeface="Noto Sans Symbols"/>
              <a:buChar char="■"/>
              <a:defRPr sz="1500" b="0" i="0" u="none" strike="noStrike" cap="none">
                <a:solidFill>
                  <a:schemeClr val="lt1"/>
                </a:solidFill>
                <a:latin typeface="Source Sans Pro"/>
                <a:ea typeface="Source Sans Pro"/>
                <a:cs typeface="Source Sans Pro"/>
                <a:sym typeface="Source Sans Pro"/>
              </a:defRPr>
            </a:lvl3pPr>
            <a:lvl4pPr marL="1828800" marR="0" lvl="3" indent="-298450" algn="l" rtl="0">
              <a:lnSpc>
                <a:spcPct val="140000"/>
              </a:lnSpc>
              <a:spcBef>
                <a:spcPts val="0"/>
              </a:spcBef>
              <a:spcAft>
                <a:spcPts val="0"/>
              </a:spcAft>
              <a:buClr>
                <a:schemeClr val="dk1"/>
              </a:buClr>
              <a:buSzPts val="1100"/>
              <a:buFont typeface="Noto Sans Symbols"/>
              <a:buChar char="■"/>
              <a:defRPr sz="1500" b="0" i="0" u="none" strike="noStrike" cap="none">
                <a:solidFill>
                  <a:schemeClr val="lt1"/>
                </a:solidFill>
                <a:latin typeface="Source Sans Pro"/>
                <a:ea typeface="Source Sans Pro"/>
                <a:cs typeface="Source Sans Pro"/>
                <a:sym typeface="Source Sans Pro"/>
              </a:defRPr>
            </a:lvl4pPr>
            <a:lvl5pPr marL="2286000" marR="0" lvl="4" indent="-298450" algn="l" rtl="0">
              <a:lnSpc>
                <a:spcPct val="140000"/>
              </a:lnSpc>
              <a:spcBef>
                <a:spcPts val="0"/>
              </a:spcBef>
              <a:spcAft>
                <a:spcPts val="0"/>
              </a:spcAft>
              <a:buClr>
                <a:schemeClr val="dk1"/>
              </a:buClr>
              <a:buSzPts val="1100"/>
              <a:buFont typeface="Noto Sans Symbols"/>
              <a:buChar char="■"/>
              <a:defRPr sz="1400" b="0" i="0" u="none" strike="noStrike" cap="none">
                <a:solidFill>
                  <a:schemeClr val="lt1"/>
                </a:solidFill>
                <a:latin typeface="Source Sans Pro"/>
                <a:ea typeface="Source Sans Pro"/>
                <a:cs typeface="Source Sans Pro"/>
                <a:sym typeface="Source Sans Pro"/>
              </a:defRPr>
            </a:lvl5pPr>
            <a:lvl6pPr marL="2743200" marR="0" lvl="5" indent="-279400" algn="l" rtl="0">
              <a:lnSpc>
                <a:spcPct val="140000"/>
              </a:lnSpc>
              <a:spcBef>
                <a:spcPts val="400"/>
              </a:spcBef>
              <a:spcAft>
                <a:spcPts val="0"/>
              </a:spcAft>
              <a:buClr>
                <a:schemeClr val="dk1"/>
              </a:buClr>
              <a:buSzPts val="800"/>
              <a:buFont typeface="Noto Sans Symbols"/>
              <a:buChar char="■"/>
              <a:defRPr sz="11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348" name="Google Shape;348;p70" descr="Rectangle 4"/>
          <p:cNvSpPr txBox="1">
            <a:spLocks noGrp="1"/>
          </p:cNvSpPr>
          <p:nvPr>
            <p:ph type="dt" idx="10"/>
          </p:nvPr>
        </p:nvSpPr>
        <p:spPr>
          <a:xfrm>
            <a:off x="7252758" y="4851901"/>
            <a:ext cx="1080000" cy="178200"/>
          </a:xfrm>
          <a:prstGeom prst="rect">
            <a:avLst/>
          </a:prstGeom>
          <a:noFill/>
          <a:ln>
            <a:noFill/>
          </a:ln>
        </p:spPr>
        <p:txBody>
          <a:bodyPr spcFirstLastPara="1" wrap="square" lIns="0" tIns="0" rIns="0" bIns="45700" anchor="t" anchorCtr="0">
            <a:noAutofit/>
          </a:bodyPr>
          <a:lstStyle>
            <a:lvl1pPr marR="0" lvl="0" algn="ctr" rtl="0">
              <a:lnSpc>
                <a:spcPct val="100000"/>
              </a:lnSpc>
              <a:spcBef>
                <a:spcPts val="0"/>
              </a:spcBef>
              <a:spcAft>
                <a:spcPts val="0"/>
              </a:spcAft>
              <a:buSzPts val="1400"/>
              <a:buNone/>
              <a:defRPr sz="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49" name="Google Shape;349;p70" descr="Rectangle 6"/>
          <p:cNvSpPr txBox="1">
            <a:spLocks noGrp="1"/>
          </p:cNvSpPr>
          <p:nvPr>
            <p:ph type="sldNum" idx="12"/>
          </p:nvPr>
        </p:nvSpPr>
        <p:spPr>
          <a:xfrm>
            <a:off x="8493136" y="4851900"/>
            <a:ext cx="266700" cy="178200"/>
          </a:xfrm>
          <a:prstGeom prst="rect">
            <a:avLst/>
          </a:prstGeom>
          <a:noFill/>
          <a:ln>
            <a:noFill/>
          </a:ln>
        </p:spPr>
        <p:txBody>
          <a:bodyPr spcFirstLastPara="1" wrap="square" lIns="0" tIns="0" rIns="0" bIns="45700" anchor="t" anchorCtr="0">
            <a:noAutofit/>
          </a:bodyPr>
          <a:lstStyle>
            <a:lvl1pPr marL="0" marR="0" lvl="0" indent="0" algn="r" rtl="0">
              <a:lnSpc>
                <a:spcPct val="100000"/>
              </a:lnSpc>
              <a:spcBef>
                <a:spcPts val="0"/>
              </a:spcBef>
              <a:spcAft>
                <a:spcPts val="0"/>
              </a:spcAft>
              <a:buNone/>
              <a:defRPr sz="600" b="0" i="0" u="none" strike="noStrike" cap="none">
                <a:solidFill>
                  <a:srgbClr val="595959"/>
                </a:solidFill>
                <a:latin typeface="Arial"/>
                <a:ea typeface="Arial"/>
                <a:cs typeface="Arial"/>
                <a:sym typeface="Arial"/>
              </a:defRPr>
            </a:lvl1pPr>
            <a:lvl2pPr marL="0" marR="0" lvl="1" indent="0" algn="r" rtl="0">
              <a:lnSpc>
                <a:spcPct val="100000"/>
              </a:lnSpc>
              <a:spcBef>
                <a:spcPts val="0"/>
              </a:spcBef>
              <a:spcAft>
                <a:spcPts val="0"/>
              </a:spcAft>
              <a:buNone/>
              <a:defRPr sz="600" b="0" i="0" u="none" strike="noStrike" cap="none">
                <a:solidFill>
                  <a:srgbClr val="595959"/>
                </a:solidFill>
                <a:latin typeface="Arial"/>
                <a:ea typeface="Arial"/>
                <a:cs typeface="Arial"/>
                <a:sym typeface="Arial"/>
              </a:defRPr>
            </a:lvl2pPr>
            <a:lvl3pPr marL="0" marR="0" lvl="2" indent="0" algn="r" rtl="0">
              <a:lnSpc>
                <a:spcPct val="100000"/>
              </a:lnSpc>
              <a:spcBef>
                <a:spcPts val="0"/>
              </a:spcBef>
              <a:spcAft>
                <a:spcPts val="0"/>
              </a:spcAft>
              <a:buNone/>
              <a:defRPr sz="600" b="0" i="0" u="none" strike="noStrike" cap="none">
                <a:solidFill>
                  <a:srgbClr val="595959"/>
                </a:solidFill>
                <a:latin typeface="Arial"/>
                <a:ea typeface="Arial"/>
                <a:cs typeface="Arial"/>
                <a:sym typeface="Arial"/>
              </a:defRPr>
            </a:lvl3pPr>
            <a:lvl4pPr marL="0" marR="0" lvl="3" indent="0" algn="r" rtl="0">
              <a:lnSpc>
                <a:spcPct val="100000"/>
              </a:lnSpc>
              <a:spcBef>
                <a:spcPts val="0"/>
              </a:spcBef>
              <a:spcAft>
                <a:spcPts val="0"/>
              </a:spcAft>
              <a:buNone/>
              <a:defRPr sz="600" b="0" i="0" u="none" strike="noStrike" cap="none">
                <a:solidFill>
                  <a:srgbClr val="595959"/>
                </a:solidFill>
                <a:latin typeface="Arial"/>
                <a:ea typeface="Arial"/>
                <a:cs typeface="Arial"/>
                <a:sym typeface="Arial"/>
              </a:defRPr>
            </a:lvl4pPr>
            <a:lvl5pPr marL="0" marR="0" lvl="4" indent="0" algn="r" rtl="0">
              <a:lnSpc>
                <a:spcPct val="100000"/>
              </a:lnSpc>
              <a:spcBef>
                <a:spcPts val="0"/>
              </a:spcBef>
              <a:spcAft>
                <a:spcPts val="0"/>
              </a:spcAft>
              <a:buNone/>
              <a:defRPr sz="600" b="0" i="0" u="none" strike="noStrike" cap="none">
                <a:solidFill>
                  <a:srgbClr val="595959"/>
                </a:solidFill>
                <a:latin typeface="Arial"/>
                <a:ea typeface="Arial"/>
                <a:cs typeface="Arial"/>
                <a:sym typeface="Arial"/>
              </a:defRPr>
            </a:lvl5pPr>
            <a:lvl6pPr marL="0" marR="0" lvl="5" indent="0" algn="r" rtl="0">
              <a:lnSpc>
                <a:spcPct val="100000"/>
              </a:lnSpc>
              <a:spcBef>
                <a:spcPts val="0"/>
              </a:spcBef>
              <a:spcAft>
                <a:spcPts val="0"/>
              </a:spcAft>
              <a:buNone/>
              <a:defRPr sz="600" b="0" i="0" u="none" strike="noStrike" cap="none">
                <a:solidFill>
                  <a:srgbClr val="595959"/>
                </a:solidFill>
                <a:latin typeface="Arial"/>
                <a:ea typeface="Arial"/>
                <a:cs typeface="Arial"/>
                <a:sym typeface="Arial"/>
              </a:defRPr>
            </a:lvl6pPr>
            <a:lvl7pPr marL="0" marR="0" lvl="6" indent="0" algn="r" rtl="0">
              <a:lnSpc>
                <a:spcPct val="100000"/>
              </a:lnSpc>
              <a:spcBef>
                <a:spcPts val="0"/>
              </a:spcBef>
              <a:spcAft>
                <a:spcPts val="0"/>
              </a:spcAft>
              <a:buNone/>
              <a:defRPr sz="600" b="0" i="0" u="none" strike="noStrike" cap="none">
                <a:solidFill>
                  <a:srgbClr val="595959"/>
                </a:solidFill>
                <a:latin typeface="Arial"/>
                <a:ea typeface="Arial"/>
                <a:cs typeface="Arial"/>
                <a:sym typeface="Arial"/>
              </a:defRPr>
            </a:lvl7pPr>
            <a:lvl8pPr marL="0" marR="0" lvl="7" indent="0" algn="r" rtl="0">
              <a:lnSpc>
                <a:spcPct val="100000"/>
              </a:lnSpc>
              <a:spcBef>
                <a:spcPts val="0"/>
              </a:spcBef>
              <a:spcAft>
                <a:spcPts val="0"/>
              </a:spcAft>
              <a:buNone/>
              <a:defRPr sz="600" b="0" i="0" u="none" strike="noStrike" cap="none">
                <a:solidFill>
                  <a:srgbClr val="595959"/>
                </a:solidFill>
                <a:latin typeface="Arial"/>
                <a:ea typeface="Arial"/>
                <a:cs typeface="Arial"/>
                <a:sym typeface="Arial"/>
              </a:defRPr>
            </a:lvl8pPr>
            <a:lvl9pPr marL="0" marR="0" lvl="8" indent="0" algn="r" rtl="0">
              <a:lnSpc>
                <a:spcPct val="100000"/>
              </a:lnSpc>
              <a:spcBef>
                <a:spcPts val="0"/>
              </a:spcBef>
              <a:spcAft>
                <a:spcPts val="0"/>
              </a:spcAft>
              <a:buNone/>
              <a:defRPr sz="600" b="0" i="0" u="none" strike="noStrike" cap="none">
                <a:solidFill>
                  <a:srgbClr val="59595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350" name="Google Shape;350;p70"/>
          <p:cNvSpPr txBox="1">
            <a:spLocks noGrp="1"/>
          </p:cNvSpPr>
          <p:nvPr>
            <p:ph type="ftr" idx="11"/>
          </p:nvPr>
        </p:nvSpPr>
        <p:spPr>
          <a:xfrm>
            <a:off x="2907793" y="4851900"/>
            <a:ext cx="3326400" cy="178200"/>
          </a:xfrm>
          <a:prstGeom prst="rect">
            <a:avLst/>
          </a:prstGeom>
          <a:noFill/>
          <a:ln>
            <a:noFill/>
          </a:ln>
        </p:spPr>
        <p:txBody>
          <a:bodyPr spcFirstLastPara="1" wrap="square" lIns="0" tIns="0" rIns="0" bIns="45700" anchor="t" anchorCtr="0">
            <a:noAutofit/>
          </a:bodyPr>
          <a:lstStyle>
            <a:lvl1pPr marR="0" lvl="0" algn="l" rtl="0">
              <a:lnSpc>
                <a:spcPct val="100000"/>
              </a:lnSpc>
              <a:spcBef>
                <a:spcPts val="0"/>
              </a:spcBef>
              <a:spcAft>
                <a:spcPts val="0"/>
              </a:spcAft>
              <a:buSzPts val="1400"/>
              <a:buNone/>
              <a:defRPr sz="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orient="horz" pos="813">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Title">
  <p:cSld name="Two Content_1">
    <p:bg>
      <p:bgPr>
        <a:solidFill>
          <a:schemeClr val="dk1"/>
        </a:solidFill>
        <a:effectLst/>
      </p:bgPr>
    </p:bg>
    <p:spTree>
      <p:nvGrpSpPr>
        <p:cNvPr id="1" name="Shape 351"/>
        <p:cNvGrpSpPr/>
        <p:nvPr/>
      </p:nvGrpSpPr>
      <p:grpSpPr>
        <a:xfrm>
          <a:off x="0" y="0"/>
          <a:ext cx="0" cy="0"/>
          <a:chOff x="0" y="0"/>
          <a:chExt cx="0" cy="0"/>
        </a:xfrm>
      </p:grpSpPr>
      <p:sp>
        <p:nvSpPr>
          <p:cNvPr id="352" name="Google Shape;352;p71"/>
          <p:cNvSpPr txBox="1">
            <a:spLocks noGrp="1"/>
          </p:cNvSpPr>
          <p:nvPr>
            <p:ph type="title"/>
          </p:nvPr>
        </p:nvSpPr>
        <p:spPr>
          <a:xfrm>
            <a:off x="254760" y="206375"/>
            <a:ext cx="8560500" cy="8574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Source Sans Pro"/>
                <a:ea typeface="Source Sans Pro"/>
                <a:cs typeface="Source Sans Pro"/>
                <a:sym typeface="Source Sans Pro"/>
              </a:defRPr>
            </a:lvl1pPr>
            <a:lvl2pPr marR="0" lvl="1"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4000" b="0" i="0" u="none" strike="noStrike" cap="none">
                <a:solidFill>
                  <a:schemeClr val="lt1"/>
                </a:solidFill>
                <a:latin typeface="Arial"/>
                <a:ea typeface="Arial"/>
                <a:cs typeface="Arial"/>
                <a:sym typeface="Arial"/>
              </a:defRPr>
            </a:lvl9pPr>
          </a:lstStyle>
          <a:p>
            <a:endParaRPr/>
          </a:p>
        </p:txBody>
      </p:sp>
      <p:pic>
        <p:nvPicPr>
          <p:cNvPr id="353" name="Google Shape;353;p71"/>
          <p:cNvPicPr preferRelativeResize="0"/>
          <p:nvPr/>
        </p:nvPicPr>
        <p:blipFill rotWithShape="1">
          <a:blip r:embed="rId2">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ubtitle and Content">
  <p:cSld name="Title, Subtitle and Conte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345734" y="138709"/>
            <a:ext cx="8444974" cy="744141"/>
          </a:xfrm>
          <a:prstGeom prst="rect">
            <a:avLst/>
          </a:prstGeom>
          <a:noFill/>
          <a:ln>
            <a:noFill/>
          </a:ln>
        </p:spPr>
        <p:txBody>
          <a:bodyPr spcFirstLastPara="1" wrap="square" lIns="0" tIns="34275" rIns="0" bIns="34275" anchor="b" anchorCtr="0">
            <a:no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34" name="Google Shape;34;p8"/>
          <p:cNvSpPr txBox="1">
            <a:spLocks noGrp="1"/>
          </p:cNvSpPr>
          <p:nvPr>
            <p:ph type="body" idx="1"/>
          </p:nvPr>
        </p:nvSpPr>
        <p:spPr>
          <a:xfrm>
            <a:off x="345734" y="1602398"/>
            <a:ext cx="8444974" cy="3030323"/>
          </a:xfrm>
          <a:prstGeom prst="rect">
            <a:avLst/>
          </a:prstGeom>
          <a:noFill/>
          <a:ln>
            <a:noFill/>
          </a:ln>
        </p:spPr>
        <p:txBody>
          <a:bodyPr spcFirstLastPara="1" wrap="square" lIns="0" tIns="34275" rIns="0" bIns="34275" anchor="t" anchorCtr="0">
            <a:noAutofit/>
          </a:bodyPr>
          <a:lstStyle>
            <a:lvl1pPr marL="457200" lvl="0" indent="-330200" algn="l">
              <a:lnSpc>
                <a:spcPct val="90000"/>
              </a:lnSpc>
              <a:spcBef>
                <a:spcPts val="800"/>
              </a:spcBef>
              <a:spcAft>
                <a:spcPts val="0"/>
              </a:spcAft>
              <a:buClr>
                <a:schemeClr val="accent2"/>
              </a:buClr>
              <a:buSzPts val="1600"/>
              <a:buFont typeface="Noto Sans Symbols"/>
              <a:buChar char="▪"/>
              <a:defRPr/>
            </a:lvl1pPr>
            <a:lvl2pPr marL="914400" lvl="1" indent="-292100" algn="l">
              <a:lnSpc>
                <a:spcPct val="90000"/>
              </a:lnSpc>
              <a:spcBef>
                <a:spcPts val="400"/>
              </a:spcBef>
              <a:spcAft>
                <a:spcPts val="0"/>
              </a:spcAft>
              <a:buSzPts val="1000"/>
              <a:buChar char="▪"/>
              <a:defRPr/>
            </a:lvl2pPr>
            <a:lvl3pPr marL="1371600" lvl="2" indent="-292100" algn="l">
              <a:lnSpc>
                <a:spcPct val="90000"/>
              </a:lnSpc>
              <a:spcBef>
                <a:spcPts val="400"/>
              </a:spcBef>
              <a:spcAft>
                <a:spcPts val="0"/>
              </a:spcAft>
              <a:buSzPts val="1000"/>
              <a:buChar char="▪"/>
              <a:defRPr/>
            </a:lvl3pPr>
            <a:lvl4pPr marL="1828800" lvl="3" indent="-292100" algn="l">
              <a:lnSpc>
                <a:spcPct val="90000"/>
              </a:lnSpc>
              <a:spcBef>
                <a:spcPts val="400"/>
              </a:spcBef>
              <a:spcAft>
                <a:spcPts val="0"/>
              </a:spcAft>
              <a:buSzPts val="1000"/>
              <a:buChar char="▪"/>
              <a:defRPr/>
            </a:lvl4pPr>
            <a:lvl5pPr marL="2286000" lvl="4" indent="-292100" algn="l">
              <a:lnSpc>
                <a:spcPct val="90000"/>
              </a:lnSpc>
              <a:spcBef>
                <a:spcPts val="400"/>
              </a:spcBef>
              <a:spcAft>
                <a:spcPts val="0"/>
              </a:spcAft>
              <a:buSzPts val="10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35" name="Google Shape;35;p8"/>
          <p:cNvSpPr txBox="1">
            <a:spLocks noGrp="1"/>
          </p:cNvSpPr>
          <p:nvPr>
            <p:ph type="body" idx="2"/>
          </p:nvPr>
        </p:nvSpPr>
        <p:spPr>
          <a:xfrm>
            <a:off x="345281" y="882849"/>
            <a:ext cx="8452984" cy="481853"/>
          </a:xfrm>
          <a:prstGeom prst="rect">
            <a:avLst/>
          </a:prstGeom>
          <a:noFill/>
          <a:ln>
            <a:noFill/>
          </a:ln>
        </p:spPr>
        <p:txBody>
          <a:bodyPr spcFirstLastPara="1" wrap="square" lIns="0" tIns="34275" rIns="0" bIns="34275" anchor="t" anchorCtr="0">
            <a:noAutofit/>
          </a:bodyPr>
          <a:lstStyle>
            <a:lvl1pPr marL="457200" lvl="0" indent="-228600" algn="l">
              <a:lnSpc>
                <a:spcPct val="90000"/>
              </a:lnSpc>
              <a:spcBef>
                <a:spcPts val="0"/>
              </a:spcBef>
              <a:spcAft>
                <a:spcPts val="0"/>
              </a:spcAft>
              <a:buSzPts val="1100"/>
              <a:buNone/>
              <a:defRPr sz="1500">
                <a:solidFill>
                  <a:schemeClr val="dk2"/>
                </a:solidFill>
                <a:latin typeface="Barlow"/>
                <a:ea typeface="Barlow"/>
                <a:cs typeface="Barlow"/>
                <a:sym typeface="Barlow"/>
              </a:defRPr>
            </a:lvl1pPr>
            <a:lvl2pPr marL="914400" lvl="1" indent="-298450" algn="l">
              <a:lnSpc>
                <a:spcPct val="90000"/>
              </a:lnSpc>
              <a:spcBef>
                <a:spcPts val="400"/>
              </a:spcBef>
              <a:spcAft>
                <a:spcPts val="0"/>
              </a:spcAft>
              <a:buSzPts val="1100"/>
              <a:buChar char="▪"/>
              <a:defRPr sz="1500">
                <a:solidFill>
                  <a:schemeClr val="dk2"/>
                </a:solidFill>
                <a:latin typeface="Barlow"/>
                <a:ea typeface="Barlow"/>
                <a:cs typeface="Barlow"/>
                <a:sym typeface="Barlow"/>
              </a:defRPr>
            </a:lvl2pPr>
            <a:lvl3pPr marL="1371600" lvl="2" indent="-298450" algn="l">
              <a:lnSpc>
                <a:spcPct val="90000"/>
              </a:lnSpc>
              <a:spcBef>
                <a:spcPts val="400"/>
              </a:spcBef>
              <a:spcAft>
                <a:spcPts val="0"/>
              </a:spcAft>
              <a:buSzPts val="1100"/>
              <a:buChar char="▪"/>
              <a:defRPr sz="1500">
                <a:solidFill>
                  <a:schemeClr val="dk2"/>
                </a:solidFill>
                <a:latin typeface="Barlow"/>
                <a:ea typeface="Barlow"/>
                <a:cs typeface="Barlow"/>
                <a:sym typeface="Barlow"/>
              </a:defRPr>
            </a:lvl3pPr>
            <a:lvl4pPr marL="1828800" lvl="3" indent="-298450" algn="l">
              <a:lnSpc>
                <a:spcPct val="90000"/>
              </a:lnSpc>
              <a:spcBef>
                <a:spcPts val="400"/>
              </a:spcBef>
              <a:spcAft>
                <a:spcPts val="0"/>
              </a:spcAft>
              <a:buSzPts val="1100"/>
              <a:buChar char="▪"/>
              <a:defRPr sz="1500">
                <a:solidFill>
                  <a:schemeClr val="dk2"/>
                </a:solidFill>
                <a:latin typeface="Barlow"/>
                <a:ea typeface="Barlow"/>
                <a:cs typeface="Barlow"/>
                <a:sym typeface="Barlow"/>
              </a:defRPr>
            </a:lvl4pPr>
            <a:lvl5pPr marL="2286000" lvl="4" indent="-298450" algn="l">
              <a:lnSpc>
                <a:spcPct val="90000"/>
              </a:lnSpc>
              <a:spcBef>
                <a:spcPts val="400"/>
              </a:spcBef>
              <a:spcAft>
                <a:spcPts val="0"/>
              </a:spcAft>
              <a:buSzPts val="1100"/>
              <a:buChar char="▪"/>
              <a:defRPr sz="1500">
                <a:solidFill>
                  <a:schemeClr val="dk2"/>
                </a:solidFill>
                <a:latin typeface="Barlow"/>
                <a:ea typeface="Barlow"/>
                <a:cs typeface="Barlow"/>
                <a:sym typeface="Barlow"/>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itle Slide 3">
  <p:cSld name="Title Slide_2">
    <p:bg>
      <p:bgPr>
        <a:blipFill>
          <a:blip r:embed="rId2">
            <a:alphaModFix/>
          </a:blip>
          <a:stretch>
            <a:fillRect/>
          </a:stretch>
        </a:blipFill>
        <a:effectLst/>
      </p:bgPr>
    </p:bg>
    <p:spTree>
      <p:nvGrpSpPr>
        <p:cNvPr id="1" name="Shape 354"/>
        <p:cNvGrpSpPr/>
        <p:nvPr/>
      </p:nvGrpSpPr>
      <p:grpSpPr>
        <a:xfrm>
          <a:off x="0" y="0"/>
          <a:ext cx="0" cy="0"/>
          <a:chOff x="0" y="0"/>
          <a:chExt cx="0" cy="0"/>
        </a:xfrm>
      </p:grpSpPr>
      <p:sp>
        <p:nvSpPr>
          <p:cNvPr id="355" name="Google Shape;355;p72"/>
          <p:cNvSpPr txBox="1">
            <a:spLocks noGrp="1"/>
          </p:cNvSpPr>
          <p:nvPr>
            <p:ph type="ctrTitle"/>
          </p:nvPr>
        </p:nvSpPr>
        <p:spPr>
          <a:xfrm>
            <a:off x="705556" y="1558774"/>
            <a:ext cx="8241000" cy="18633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SzPts val="3000"/>
              <a:buNone/>
              <a:defRPr sz="5400" b="0" i="0" u="none" strike="noStrike" cap="none">
                <a:solidFill>
                  <a:schemeClr val="lt1"/>
                </a:solidFill>
                <a:latin typeface="Source Sans Pro Light"/>
                <a:ea typeface="Source Sans Pro Light"/>
                <a:cs typeface="Source Sans Pro Light"/>
                <a:sym typeface="Source Sans Pro Light"/>
              </a:defRPr>
            </a:lvl1pPr>
            <a:lvl2pPr marR="0" lvl="1" algn="l" rtl="0">
              <a:spcBef>
                <a:spcPts val="0"/>
              </a:spcBef>
              <a:spcAft>
                <a:spcPts val="0"/>
              </a:spcAft>
              <a:buSzPts val="1100"/>
              <a:buNone/>
              <a:defRPr sz="4000" b="0" i="0" u="none" strike="noStrike" cap="none">
                <a:solidFill>
                  <a:schemeClr val="dk1"/>
                </a:solidFill>
                <a:latin typeface="Arial"/>
                <a:ea typeface="Arial"/>
                <a:cs typeface="Arial"/>
                <a:sym typeface="Arial"/>
              </a:defRPr>
            </a:lvl2pPr>
            <a:lvl3pPr marR="0" lvl="2" algn="l" rtl="0">
              <a:spcBef>
                <a:spcPts val="0"/>
              </a:spcBef>
              <a:spcAft>
                <a:spcPts val="0"/>
              </a:spcAft>
              <a:buSzPts val="1100"/>
              <a:buNone/>
              <a:defRPr sz="4000" b="0" i="0" u="none" strike="noStrike" cap="none">
                <a:solidFill>
                  <a:schemeClr val="dk1"/>
                </a:solidFill>
                <a:latin typeface="Arial"/>
                <a:ea typeface="Arial"/>
                <a:cs typeface="Arial"/>
                <a:sym typeface="Arial"/>
              </a:defRPr>
            </a:lvl3pPr>
            <a:lvl4pPr marR="0" lvl="3" algn="l" rtl="0">
              <a:spcBef>
                <a:spcPts val="0"/>
              </a:spcBef>
              <a:spcAft>
                <a:spcPts val="0"/>
              </a:spcAft>
              <a:buSzPts val="1100"/>
              <a:buNone/>
              <a:defRPr sz="4000" b="0" i="0" u="none" strike="noStrike" cap="none">
                <a:solidFill>
                  <a:schemeClr val="dk1"/>
                </a:solidFill>
                <a:latin typeface="Arial"/>
                <a:ea typeface="Arial"/>
                <a:cs typeface="Arial"/>
                <a:sym typeface="Arial"/>
              </a:defRPr>
            </a:lvl4pPr>
            <a:lvl5pPr marR="0" lvl="4" algn="l" rtl="0">
              <a:spcBef>
                <a:spcPts val="0"/>
              </a:spcBef>
              <a:spcAft>
                <a:spcPts val="0"/>
              </a:spcAft>
              <a:buSzPts val="1100"/>
              <a:buNone/>
              <a:defRPr sz="4000" b="0" i="0" u="none" strike="noStrike" cap="none">
                <a:solidFill>
                  <a:schemeClr val="dk1"/>
                </a:solidFill>
                <a:latin typeface="Arial"/>
                <a:ea typeface="Arial"/>
                <a:cs typeface="Arial"/>
                <a:sym typeface="Arial"/>
              </a:defRPr>
            </a:lvl5pPr>
            <a:lvl6pPr marR="0" lvl="5" algn="l" rtl="0">
              <a:spcBef>
                <a:spcPts val="0"/>
              </a:spcBef>
              <a:spcAft>
                <a:spcPts val="0"/>
              </a:spcAft>
              <a:buSzPts val="1100"/>
              <a:buNone/>
              <a:defRPr sz="4000" b="0" i="0" u="none" strike="noStrike" cap="none">
                <a:solidFill>
                  <a:schemeClr val="dk1"/>
                </a:solidFill>
                <a:latin typeface="Arial"/>
                <a:ea typeface="Arial"/>
                <a:cs typeface="Arial"/>
                <a:sym typeface="Arial"/>
              </a:defRPr>
            </a:lvl6pPr>
            <a:lvl7pPr marR="0" lvl="6" algn="l" rtl="0">
              <a:spcBef>
                <a:spcPts val="0"/>
              </a:spcBef>
              <a:spcAft>
                <a:spcPts val="0"/>
              </a:spcAft>
              <a:buSzPts val="1100"/>
              <a:buNone/>
              <a:defRPr sz="4000" b="0" i="0" u="none" strike="noStrike" cap="none">
                <a:solidFill>
                  <a:schemeClr val="dk1"/>
                </a:solidFill>
                <a:latin typeface="Arial"/>
                <a:ea typeface="Arial"/>
                <a:cs typeface="Arial"/>
                <a:sym typeface="Arial"/>
              </a:defRPr>
            </a:lvl7pPr>
            <a:lvl8pPr marR="0" lvl="7" algn="l" rtl="0">
              <a:spcBef>
                <a:spcPts val="0"/>
              </a:spcBef>
              <a:spcAft>
                <a:spcPts val="0"/>
              </a:spcAft>
              <a:buSzPts val="1100"/>
              <a:buNone/>
              <a:defRPr sz="4000" b="0" i="0" u="none" strike="noStrike" cap="none">
                <a:solidFill>
                  <a:schemeClr val="dk1"/>
                </a:solidFill>
                <a:latin typeface="Arial"/>
                <a:ea typeface="Arial"/>
                <a:cs typeface="Arial"/>
                <a:sym typeface="Arial"/>
              </a:defRPr>
            </a:lvl8pPr>
            <a:lvl9pPr marR="0" lvl="8" algn="l" rtl="0">
              <a:spcBef>
                <a:spcPts val="0"/>
              </a:spcBef>
              <a:spcAft>
                <a:spcPts val="0"/>
              </a:spcAft>
              <a:buSzPts val="1100"/>
              <a:buNone/>
              <a:defRPr sz="4000" b="0" i="0" u="none" strike="noStrike" cap="none">
                <a:solidFill>
                  <a:schemeClr val="dk1"/>
                </a:solidFill>
                <a:latin typeface="Arial"/>
                <a:ea typeface="Arial"/>
                <a:cs typeface="Arial"/>
                <a:sym typeface="Arial"/>
              </a:defRPr>
            </a:lvl9pPr>
          </a:lstStyle>
          <a:p>
            <a:endParaRPr/>
          </a:p>
        </p:txBody>
      </p:sp>
      <p:sp>
        <p:nvSpPr>
          <p:cNvPr id="356" name="Google Shape;356;p72"/>
          <p:cNvSpPr txBox="1">
            <a:spLocks noGrp="1"/>
          </p:cNvSpPr>
          <p:nvPr>
            <p:ph type="subTitle" idx="1"/>
          </p:nvPr>
        </p:nvSpPr>
        <p:spPr>
          <a:xfrm>
            <a:off x="689593" y="4176647"/>
            <a:ext cx="6400800" cy="4539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chemeClr val="lt1"/>
              </a:buClr>
              <a:buSzPts val="2200"/>
              <a:buFont typeface="Arial"/>
              <a:buNone/>
              <a:defRPr sz="2400" b="0" i="0" u="none" strike="noStrike" cap="none">
                <a:solidFill>
                  <a:schemeClr val="lt1"/>
                </a:solidFill>
                <a:latin typeface="Source Sans Pro"/>
                <a:ea typeface="Source Sans Pro"/>
                <a:cs typeface="Source Sans Pro"/>
                <a:sym typeface="Source Sans Pro"/>
              </a:defRPr>
            </a:lvl1pPr>
            <a:lvl2pPr marR="0" lvl="1" algn="ctr" rtl="0">
              <a:lnSpc>
                <a:spcPct val="100000"/>
              </a:lnSpc>
              <a:spcBef>
                <a:spcPts val="400"/>
              </a:spcBef>
              <a:spcAft>
                <a:spcPts val="0"/>
              </a:spcAft>
              <a:buClr>
                <a:srgbClr val="888888"/>
              </a:buClr>
              <a:buSzPts val="1800"/>
              <a:buFont typeface="Arial"/>
              <a:buNone/>
              <a:defRPr sz="2000" b="0" i="0" u="none" strike="noStrike" cap="none">
                <a:solidFill>
                  <a:srgbClr val="888888"/>
                </a:solidFill>
                <a:latin typeface="Source Sans Pro"/>
                <a:ea typeface="Source Sans Pro"/>
                <a:cs typeface="Source Sans Pro"/>
                <a:sym typeface="Source Sans Pro"/>
              </a:defRPr>
            </a:lvl2pPr>
            <a:lvl3pPr marR="0" lvl="2" algn="ctr" rtl="0">
              <a:lnSpc>
                <a:spcPct val="100000"/>
              </a:lnSpc>
              <a:spcBef>
                <a:spcPts val="400"/>
              </a:spcBef>
              <a:spcAft>
                <a:spcPts val="0"/>
              </a:spcAft>
              <a:buClr>
                <a:srgbClr val="888888"/>
              </a:buClr>
              <a:buSzPts val="1400"/>
              <a:buFont typeface="Merriweather Sans"/>
              <a:buNone/>
              <a:defRPr sz="1800" b="0" i="0" u="none" strike="noStrike" cap="none">
                <a:solidFill>
                  <a:srgbClr val="888888"/>
                </a:solidFill>
                <a:latin typeface="Source Sans Pro"/>
                <a:ea typeface="Source Sans Pro"/>
                <a:cs typeface="Source Sans Pro"/>
                <a:sym typeface="Source Sans Pro"/>
              </a:defRPr>
            </a:lvl3pPr>
            <a:lvl4pPr marR="0" lvl="3" algn="ctr" rtl="0">
              <a:lnSpc>
                <a:spcPct val="100000"/>
              </a:lnSpc>
              <a:spcBef>
                <a:spcPts val="400"/>
              </a:spcBef>
              <a:spcAft>
                <a:spcPts val="0"/>
              </a:spcAft>
              <a:buClr>
                <a:srgbClr val="888888"/>
              </a:buClr>
              <a:buSzPts val="1700"/>
              <a:buFont typeface="Arial"/>
              <a:buNone/>
              <a:defRPr sz="1800" b="0" i="0" u="none" strike="noStrike" cap="none">
                <a:solidFill>
                  <a:srgbClr val="888888"/>
                </a:solidFill>
                <a:latin typeface="Source Sans Pro"/>
                <a:ea typeface="Source Sans Pro"/>
                <a:cs typeface="Source Sans Pro"/>
                <a:sym typeface="Source Sans Pro"/>
              </a:defRPr>
            </a:lvl4pPr>
            <a:lvl5pPr marR="0" lvl="4" algn="ctr" rtl="0">
              <a:lnSpc>
                <a:spcPct val="100000"/>
              </a:lnSpc>
              <a:spcBef>
                <a:spcPts val="300"/>
              </a:spcBef>
              <a:spcAft>
                <a:spcPts val="0"/>
              </a:spcAft>
              <a:buClr>
                <a:srgbClr val="888888"/>
              </a:buClr>
              <a:buSzPts val="1300"/>
              <a:buFont typeface="Merriweather Sans"/>
              <a:buNone/>
              <a:defRPr sz="1600" b="0" i="0" u="none" strike="noStrike" cap="none">
                <a:solidFill>
                  <a:srgbClr val="888888"/>
                </a:solidFill>
                <a:latin typeface="Source Sans Pro"/>
                <a:ea typeface="Source Sans Pro"/>
                <a:cs typeface="Source Sans Pro"/>
                <a:sym typeface="Source Sans Pro"/>
              </a:defRPr>
            </a:lvl5pPr>
            <a:lvl6pPr marR="0" lvl="5"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R="0" lvl="6"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R="0" lvl="7"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R="0" lvl="8"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357" name="Google Shape;357;p72"/>
          <p:cNvSpPr txBox="1">
            <a:spLocks noGrp="1"/>
          </p:cNvSpPr>
          <p:nvPr>
            <p:ph type="body" idx="2"/>
          </p:nvPr>
        </p:nvSpPr>
        <p:spPr>
          <a:xfrm>
            <a:off x="687742" y="4563527"/>
            <a:ext cx="6446700" cy="4434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300"/>
              </a:spcBef>
              <a:spcAft>
                <a:spcPts val="0"/>
              </a:spcAft>
              <a:buClr>
                <a:schemeClr val="lt1"/>
              </a:buClr>
              <a:buSzPts val="1300"/>
              <a:buFont typeface="Arial"/>
              <a:buNone/>
              <a:defRPr sz="1400" b="0" i="0" u="none" strike="noStrike" cap="none">
                <a:solidFill>
                  <a:schemeClr val="lt1"/>
                </a:solidFill>
                <a:latin typeface="Source Sans Pro"/>
                <a:ea typeface="Source Sans Pro"/>
                <a:cs typeface="Source Sans Pro"/>
                <a:sym typeface="Source Sans Pro"/>
              </a:defRPr>
            </a:lvl1pPr>
            <a:lvl2pPr marL="914400" marR="0" lvl="1" indent="-342900" algn="l" rtl="0">
              <a:lnSpc>
                <a:spcPct val="100000"/>
              </a:lnSpc>
              <a:spcBef>
                <a:spcPts val="400"/>
              </a:spcBef>
              <a:spcAft>
                <a:spcPts val="0"/>
              </a:spcAft>
              <a:buClr>
                <a:schemeClr val="lt1"/>
              </a:buClr>
              <a:buSzPts val="1800"/>
              <a:buFont typeface="Arial"/>
              <a:buChar char="•"/>
              <a:defRPr sz="2000" b="0" i="0" u="none" strike="noStrike" cap="none">
                <a:solidFill>
                  <a:schemeClr val="lt1"/>
                </a:solidFill>
                <a:latin typeface="Source Sans Pro"/>
                <a:ea typeface="Source Sans Pro"/>
                <a:cs typeface="Source Sans Pro"/>
                <a:sym typeface="Source Sans Pro"/>
              </a:defRPr>
            </a:lvl2pPr>
            <a:lvl3pPr marL="1371600" marR="0" lvl="2" indent="-317500" algn="l" rtl="0">
              <a:lnSpc>
                <a:spcPct val="100000"/>
              </a:lnSpc>
              <a:spcBef>
                <a:spcPts val="400"/>
              </a:spcBef>
              <a:spcAft>
                <a:spcPts val="0"/>
              </a:spcAft>
              <a:buClr>
                <a:schemeClr val="lt1"/>
              </a:buClr>
              <a:buSzPts val="1400"/>
              <a:buFont typeface="Merriweather Sans"/>
              <a:buChar char="–"/>
              <a:defRPr sz="1800" b="0" i="0" u="none" strike="noStrike" cap="none">
                <a:solidFill>
                  <a:schemeClr val="lt1"/>
                </a:solidFill>
                <a:latin typeface="Source Sans Pro"/>
                <a:ea typeface="Source Sans Pro"/>
                <a:cs typeface="Source Sans Pro"/>
                <a:sym typeface="Source Sans Pro"/>
              </a:defRPr>
            </a:lvl3pPr>
            <a:lvl4pPr marL="1828800" marR="0" lvl="3" indent="-336550" algn="l" rtl="0">
              <a:lnSpc>
                <a:spcPct val="100000"/>
              </a:lnSpc>
              <a:spcBef>
                <a:spcPts val="400"/>
              </a:spcBef>
              <a:spcAft>
                <a:spcPts val="0"/>
              </a:spcAft>
              <a:buClr>
                <a:schemeClr val="lt1"/>
              </a:buClr>
              <a:buSzPts val="1700"/>
              <a:buFont typeface="Arial"/>
              <a:buChar char="•"/>
              <a:defRPr sz="1800" b="0" i="0" u="none" strike="noStrike" cap="none">
                <a:solidFill>
                  <a:schemeClr val="lt1"/>
                </a:solidFill>
                <a:latin typeface="Source Sans Pro"/>
                <a:ea typeface="Source Sans Pro"/>
                <a:cs typeface="Source Sans Pro"/>
                <a:sym typeface="Source Sans Pro"/>
              </a:defRPr>
            </a:lvl4pPr>
            <a:lvl5pPr marL="2286000" marR="0" lvl="4" indent="-311150" algn="l" rtl="0">
              <a:lnSpc>
                <a:spcPct val="100000"/>
              </a:lnSpc>
              <a:spcBef>
                <a:spcPts val="300"/>
              </a:spcBef>
              <a:spcAft>
                <a:spcPts val="0"/>
              </a:spcAft>
              <a:buClr>
                <a:schemeClr val="lt1"/>
              </a:buClr>
              <a:buSzPts val="1300"/>
              <a:buFont typeface="Merriweather Sans"/>
              <a:buChar char="–"/>
              <a:defRPr sz="1600" b="0" i="0" u="none" strike="noStrike" cap="none">
                <a:solidFill>
                  <a:schemeClr val="lt1"/>
                </a:solidFill>
                <a:latin typeface="Source Sans Pro"/>
                <a:ea typeface="Source Sans Pro"/>
                <a:cs typeface="Source Sans Pro"/>
                <a:sym typeface="Source Sans Pro"/>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Custom Layout">
  <p:cSld name="Custom Layout">
    <p:bg>
      <p:bgPr>
        <a:solidFill>
          <a:schemeClr val="dk1"/>
        </a:solidFill>
        <a:effectLst/>
      </p:bgPr>
    </p:bg>
    <p:spTree>
      <p:nvGrpSpPr>
        <p:cNvPr id="1" name="Shape 358"/>
        <p:cNvGrpSpPr/>
        <p:nvPr/>
      </p:nvGrpSpPr>
      <p:grpSpPr>
        <a:xfrm>
          <a:off x="0" y="0"/>
          <a:ext cx="0" cy="0"/>
          <a:chOff x="0" y="0"/>
          <a:chExt cx="0" cy="0"/>
        </a:xfrm>
      </p:grpSpPr>
      <p:sp>
        <p:nvSpPr>
          <p:cNvPr id="359" name="Google Shape;359;p73"/>
          <p:cNvSpPr txBox="1">
            <a:spLocks noGrp="1"/>
          </p:cNvSpPr>
          <p:nvPr>
            <p:ph type="body" idx="1"/>
          </p:nvPr>
        </p:nvSpPr>
        <p:spPr>
          <a:xfrm>
            <a:off x="363538" y="1589564"/>
            <a:ext cx="8399400" cy="1776000"/>
          </a:xfrm>
          <a:prstGeom prst="rect">
            <a:avLst/>
          </a:prstGeom>
          <a:noFill/>
          <a:ln>
            <a:noFill/>
          </a:ln>
        </p:spPr>
        <p:txBody>
          <a:bodyPr spcFirstLastPara="1" wrap="square" lIns="0" tIns="34275" rIns="0" bIns="34275" anchor="ctr" anchorCtr="0">
            <a:noAutofit/>
          </a:bodyPr>
          <a:lstStyle>
            <a:lvl1pPr marL="457200" marR="0" lvl="0" indent="-228600" algn="ctr" rtl="0">
              <a:lnSpc>
                <a:spcPct val="100000"/>
              </a:lnSpc>
              <a:spcBef>
                <a:spcPts val="1100"/>
              </a:spcBef>
              <a:spcAft>
                <a:spcPts val="0"/>
              </a:spcAft>
              <a:buClr>
                <a:schemeClr val="lt1"/>
              </a:buClr>
              <a:buSzPts val="4900"/>
              <a:buFont typeface="Arial"/>
              <a:buNone/>
              <a:defRPr sz="5400" b="0" i="0" u="none" strike="noStrike" cap="none">
                <a:solidFill>
                  <a:schemeClr val="lt1"/>
                </a:solidFill>
                <a:latin typeface="Source Sans Pro Light"/>
                <a:ea typeface="Source Sans Pro Light"/>
                <a:cs typeface="Source Sans Pro Light"/>
                <a:sym typeface="Source Sans Pro Light"/>
              </a:defRPr>
            </a:lvl1pPr>
            <a:lvl2pPr marL="914400" marR="0" lvl="1" indent="-228600" algn="l" rtl="0">
              <a:lnSpc>
                <a:spcPct val="100000"/>
              </a:lnSpc>
              <a:spcBef>
                <a:spcPts val="400"/>
              </a:spcBef>
              <a:spcAft>
                <a:spcPts val="0"/>
              </a:spcAft>
              <a:buClr>
                <a:schemeClr val="lt1"/>
              </a:buClr>
              <a:buSzPts val="1800"/>
              <a:buFont typeface="Arial"/>
              <a:buNone/>
              <a:defRPr sz="2000" b="0" i="0" u="none" strike="noStrike" cap="none">
                <a:solidFill>
                  <a:schemeClr val="lt1"/>
                </a:solidFill>
                <a:latin typeface="Source Sans Pro Light"/>
                <a:ea typeface="Source Sans Pro Light"/>
                <a:cs typeface="Source Sans Pro Light"/>
                <a:sym typeface="Source Sans Pro Light"/>
              </a:defRPr>
            </a:lvl2pPr>
            <a:lvl3pPr marL="1371600" marR="0" lvl="2" indent="-228600" algn="l" rtl="0">
              <a:lnSpc>
                <a:spcPct val="100000"/>
              </a:lnSpc>
              <a:spcBef>
                <a:spcPts val="400"/>
              </a:spcBef>
              <a:spcAft>
                <a:spcPts val="0"/>
              </a:spcAft>
              <a:buClr>
                <a:schemeClr val="lt1"/>
              </a:buClr>
              <a:buSzPts val="1400"/>
              <a:buFont typeface="Merriweather Sans"/>
              <a:buNone/>
              <a:defRPr sz="1800" b="0" i="0" u="none" strike="noStrike" cap="none">
                <a:solidFill>
                  <a:schemeClr val="lt1"/>
                </a:solidFill>
                <a:latin typeface="Source Sans Pro Light"/>
                <a:ea typeface="Source Sans Pro Light"/>
                <a:cs typeface="Source Sans Pro Light"/>
                <a:sym typeface="Source Sans Pro Light"/>
              </a:defRPr>
            </a:lvl3pPr>
            <a:lvl4pPr marL="1828800" marR="0" lvl="3" indent="-228600" algn="l" rtl="0">
              <a:lnSpc>
                <a:spcPct val="100000"/>
              </a:lnSpc>
              <a:spcBef>
                <a:spcPts val="400"/>
              </a:spcBef>
              <a:spcAft>
                <a:spcPts val="0"/>
              </a:spcAft>
              <a:buClr>
                <a:schemeClr val="lt1"/>
              </a:buClr>
              <a:buSzPts val="1700"/>
              <a:buFont typeface="Arial"/>
              <a:buNone/>
              <a:defRPr sz="1800" b="0" i="0" u="none" strike="noStrike" cap="none">
                <a:solidFill>
                  <a:schemeClr val="lt1"/>
                </a:solidFill>
                <a:latin typeface="Source Sans Pro Light"/>
                <a:ea typeface="Source Sans Pro Light"/>
                <a:cs typeface="Source Sans Pro Light"/>
                <a:sym typeface="Source Sans Pro Light"/>
              </a:defRPr>
            </a:lvl4pPr>
            <a:lvl5pPr marL="2286000" marR="0" lvl="4" indent="-228600" algn="l" rtl="0">
              <a:lnSpc>
                <a:spcPct val="100000"/>
              </a:lnSpc>
              <a:spcBef>
                <a:spcPts val="300"/>
              </a:spcBef>
              <a:spcAft>
                <a:spcPts val="0"/>
              </a:spcAft>
              <a:buClr>
                <a:schemeClr val="lt1"/>
              </a:buClr>
              <a:buSzPts val="1300"/>
              <a:buFont typeface="Merriweather Sans"/>
              <a:buNone/>
              <a:defRPr sz="1600" b="0" i="0" u="none" strike="noStrike" cap="none">
                <a:solidFill>
                  <a:schemeClr val="lt1"/>
                </a:solidFill>
                <a:latin typeface="Source Sans Pro Light"/>
                <a:ea typeface="Source Sans Pro Light"/>
                <a:cs typeface="Source Sans Pro Light"/>
                <a:sym typeface="Source Sans Pro Light"/>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pic>
        <p:nvPicPr>
          <p:cNvPr id="360" name="Google Shape;360;p73"/>
          <p:cNvPicPr preferRelativeResize="0"/>
          <p:nvPr/>
        </p:nvPicPr>
        <p:blipFill rotWithShape="1">
          <a:blip r:embed="rId2">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Custom Layout 1">
  <p:cSld name="Custom Layout_1">
    <p:bg>
      <p:bgPr>
        <a:solidFill>
          <a:schemeClr val="dk1"/>
        </a:solidFill>
        <a:effectLst/>
      </p:bgPr>
    </p:bg>
    <p:spTree>
      <p:nvGrpSpPr>
        <p:cNvPr id="1" name="Shape 361"/>
        <p:cNvGrpSpPr/>
        <p:nvPr/>
      </p:nvGrpSpPr>
      <p:grpSpPr>
        <a:xfrm>
          <a:off x="0" y="0"/>
          <a:ext cx="0" cy="0"/>
          <a:chOff x="0" y="0"/>
          <a:chExt cx="0" cy="0"/>
        </a:xfrm>
      </p:grpSpPr>
      <p:sp>
        <p:nvSpPr>
          <p:cNvPr id="362" name="Google Shape;362;p74"/>
          <p:cNvSpPr txBox="1">
            <a:spLocks noGrp="1"/>
          </p:cNvSpPr>
          <p:nvPr>
            <p:ph type="body" idx="1"/>
          </p:nvPr>
        </p:nvSpPr>
        <p:spPr>
          <a:xfrm>
            <a:off x="363538" y="1589564"/>
            <a:ext cx="8399400" cy="1776000"/>
          </a:xfrm>
          <a:prstGeom prst="rect">
            <a:avLst/>
          </a:prstGeom>
          <a:noFill/>
          <a:ln>
            <a:noFill/>
          </a:ln>
        </p:spPr>
        <p:txBody>
          <a:bodyPr spcFirstLastPara="1" wrap="square" lIns="91425" tIns="45700" rIns="91425" bIns="45700" anchor="ctr" anchorCtr="0">
            <a:noAutofit/>
          </a:bodyPr>
          <a:lstStyle>
            <a:lvl1pPr marL="457200" lvl="0" indent="-228600" algn="ctr" rtl="0">
              <a:lnSpc>
                <a:spcPct val="100000"/>
              </a:lnSpc>
              <a:spcBef>
                <a:spcPts val="1100"/>
              </a:spcBef>
              <a:spcAft>
                <a:spcPts val="0"/>
              </a:spcAft>
              <a:buClr>
                <a:schemeClr val="lt1"/>
              </a:buClr>
              <a:buSzPts val="4900"/>
              <a:buNone/>
              <a:defRPr sz="5400" b="0" i="0">
                <a:solidFill>
                  <a:schemeClr val="lt1"/>
                </a:solidFill>
                <a:latin typeface="Source Sans Pro Light"/>
                <a:ea typeface="Source Sans Pro Light"/>
                <a:cs typeface="Source Sans Pro Light"/>
                <a:sym typeface="Source Sans Pro Light"/>
              </a:defRPr>
            </a:lvl1pPr>
            <a:lvl2pPr marL="914400" lvl="1" indent="-228600" algn="l" rtl="0">
              <a:lnSpc>
                <a:spcPct val="100000"/>
              </a:lnSpc>
              <a:spcBef>
                <a:spcPts val="400"/>
              </a:spcBef>
              <a:spcAft>
                <a:spcPts val="0"/>
              </a:spcAft>
              <a:buClr>
                <a:schemeClr val="lt1"/>
              </a:buClr>
              <a:buSzPts val="1800"/>
              <a:buNone/>
              <a:defRPr b="0" i="0">
                <a:latin typeface="Source Sans Pro Light"/>
                <a:ea typeface="Source Sans Pro Light"/>
                <a:cs typeface="Source Sans Pro Light"/>
                <a:sym typeface="Source Sans Pro Light"/>
              </a:defRPr>
            </a:lvl2pPr>
            <a:lvl3pPr marL="1371600" lvl="2" indent="-228600" algn="l" rtl="0">
              <a:lnSpc>
                <a:spcPct val="100000"/>
              </a:lnSpc>
              <a:spcBef>
                <a:spcPts val="400"/>
              </a:spcBef>
              <a:spcAft>
                <a:spcPts val="0"/>
              </a:spcAft>
              <a:buClr>
                <a:schemeClr val="lt1"/>
              </a:buClr>
              <a:buSzPts val="1400"/>
              <a:buNone/>
              <a:defRPr b="0" i="0">
                <a:latin typeface="Source Sans Pro Light"/>
                <a:ea typeface="Source Sans Pro Light"/>
                <a:cs typeface="Source Sans Pro Light"/>
                <a:sym typeface="Source Sans Pro Light"/>
              </a:defRPr>
            </a:lvl3pPr>
            <a:lvl4pPr marL="1828800" lvl="3" indent="-228600" algn="l" rtl="0">
              <a:lnSpc>
                <a:spcPct val="100000"/>
              </a:lnSpc>
              <a:spcBef>
                <a:spcPts val="400"/>
              </a:spcBef>
              <a:spcAft>
                <a:spcPts val="0"/>
              </a:spcAft>
              <a:buClr>
                <a:schemeClr val="lt1"/>
              </a:buClr>
              <a:buSzPts val="1700"/>
              <a:buNone/>
              <a:defRPr b="0" i="0">
                <a:latin typeface="Source Sans Pro Light"/>
                <a:ea typeface="Source Sans Pro Light"/>
                <a:cs typeface="Source Sans Pro Light"/>
                <a:sym typeface="Source Sans Pro Light"/>
              </a:defRPr>
            </a:lvl4pPr>
            <a:lvl5pPr marL="2286000" lvl="4" indent="-228600" algn="l" rtl="0">
              <a:lnSpc>
                <a:spcPct val="100000"/>
              </a:lnSpc>
              <a:spcBef>
                <a:spcPts val="300"/>
              </a:spcBef>
              <a:spcAft>
                <a:spcPts val="0"/>
              </a:spcAft>
              <a:buClr>
                <a:schemeClr val="lt1"/>
              </a:buClr>
              <a:buSzPts val="1300"/>
              <a:buNone/>
              <a:defRPr b="0" i="0">
                <a:latin typeface="Source Sans Pro Light"/>
                <a:ea typeface="Source Sans Pro Light"/>
                <a:cs typeface="Source Sans Pro Light"/>
                <a:sym typeface="Source Sans Pro Light"/>
              </a:defRPr>
            </a:lvl5pPr>
            <a:lvl6pPr marL="2743200" lvl="5" indent="-228600" algn="l" rtl="0">
              <a:spcBef>
                <a:spcPts val="400"/>
              </a:spcBef>
              <a:spcAft>
                <a:spcPts val="0"/>
              </a:spcAft>
              <a:buClr>
                <a:schemeClr val="dk1"/>
              </a:buClr>
              <a:buSzPts val="1800"/>
              <a:buNone/>
              <a:defRPr/>
            </a:lvl6pPr>
            <a:lvl7pPr marL="3200400" lvl="6" indent="-228600" algn="l" rtl="0">
              <a:spcBef>
                <a:spcPts val="400"/>
              </a:spcBef>
              <a:spcAft>
                <a:spcPts val="0"/>
              </a:spcAft>
              <a:buClr>
                <a:schemeClr val="dk1"/>
              </a:buClr>
              <a:buSzPts val="1800"/>
              <a:buNone/>
              <a:defRPr/>
            </a:lvl7pPr>
            <a:lvl8pPr marL="3657600" lvl="7" indent="-228600" algn="l" rtl="0">
              <a:spcBef>
                <a:spcPts val="400"/>
              </a:spcBef>
              <a:spcAft>
                <a:spcPts val="0"/>
              </a:spcAft>
              <a:buClr>
                <a:schemeClr val="dk1"/>
              </a:buClr>
              <a:buSzPts val="1800"/>
              <a:buNone/>
              <a:defRPr/>
            </a:lvl8pPr>
            <a:lvl9pPr marL="4114800" lvl="8" indent="-228600" algn="l" rtl="0">
              <a:spcBef>
                <a:spcPts val="400"/>
              </a:spcBef>
              <a:spcAft>
                <a:spcPts val="0"/>
              </a:spcAft>
              <a:buClr>
                <a:schemeClr val="dk1"/>
              </a:buClr>
              <a:buSzPts val="1800"/>
              <a:buNone/>
              <a:defRPr/>
            </a:lvl9pPr>
          </a:lstStyle>
          <a:p>
            <a:endParaRPr/>
          </a:p>
        </p:txBody>
      </p:sp>
      <p:pic>
        <p:nvPicPr>
          <p:cNvPr id="363" name="Google Shape;363;p74"/>
          <p:cNvPicPr preferRelativeResize="0"/>
          <p:nvPr/>
        </p:nvPicPr>
        <p:blipFill rotWithShape="1">
          <a:blip r:embed="rId2">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Two Content">
  <p:cSld name="Two Content_2">
    <p:bg>
      <p:bgPr>
        <a:solidFill>
          <a:schemeClr val="dk1"/>
        </a:solidFill>
        <a:effectLst/>
      </p:bgPr>
    </p:bg>
    <p:spTree>
      <p:nvGrpSpPr>
        <p:cNvPr id="1" name="Shape 364"/>
        <p:cNvGrpSpPr/>
        <p:nvPr/>
      </p:nvGrpSpPr>
      <p:grpSpPr>
        <a:xfrm>
          <a:off x="0" y="0"/>
          <a:ext cx="0" cy="0"/>
          <a:chOff x="0" y="0"/>
          <a:chExt cx="0" cy="0"/>
        </a:xfrm>
      </p:grpSpPr>
      <p:sp>
        <p:nvSpPr>
          <p:cNvPr id="365" name="Google Shape;365;p75"/>
          <p:cNvSpPr txBox="1">
            <a:spLocks noGrp="1"/>
          </p:cNvSpPr>
          <p:nvPr>
            <p:ph type="body" idx="1"/>
          </p:nvPr>
        </p:nvSpPr>
        <p:spPr>
          <a:xfrm>
            <a:off x="254760" y="1323212"/>
            <a:ext cx="4238700" cy="2963400"/>
          </a:xfrm>
          <a:prstGeom prst="rect">
            <a:avLst/>
          </a:prstGeom>
          <a:noFill/>
          <a:ln>
            <a:noFill/>
          </a:ln>
        </p:spPr>
        <p:txBody>
          <a:bodyPr spcFirstLastPara="1" wrap="square" lIns="91425" tIns="45700" rIns="91425" bIns="45700" anchor="t" anchorCtr="0">
            <a:noAutofit/>
          </a:bodyPr>
          <a:lstStyle>
            <a:lvl1pPr marL="457200" lvl="0" indent="-342900" algn="l" rtl="0">
              <a:lnSpc>
                <a:spcPct val="100000"/>
              </a:lnSpc>
              <a:spcBef>
                <a:spcPts val="400"/>
              </a:spcBef>
              <a:spcAft>
                <a:spcPts val="0"/>
              </a:spcAft>
              <a:buClr>
                <a:schemeClr val="lt1"/>
              </a:buClr>
              <a:buSzPts val="1800"/>
              <a:buFont typeface="Arial"/>
              <a:buChar char="•"/>
              <a:defRPr sz="2000">
                <a:solidFill>
                  <a:schemeClr val="lt1"/>
                </a:solidFill>
              </a:defRPr>
            </a:lvl1pPr>
            <a:lvl2pPr marL="914400" lvl="1" indent="-336550" algn="l" rtl="0">
              <a:lnSpc>
                <a:spcPct val="100000"/>
              </a:lnSpc>
              <a:spcBef>
                <a:spcPts val="400"/>
              </a:spcBef>
              <a:spcAft>
                <a:spcPts val="0"/>
              </a:spcAft>
              <a:buClr>
                <a:schemeClr val="lt1"/>
              </a:buClr>
              <a:buSzPts val="1700"/>
              <a:buFont typeface="Merriweather Sans"/>
              <a:buChar char="–"/>
              <a:defRPr sz="1800">
                <a:solidFill>
                  <a:schemeClr val="lt1"/>
                </a:solidFill>
              </a:defRPr>
            </a:lvl2pPr>
            <a:lvl3pPr marL="1371600" lvl="2" indent="-298450" algn="l" rtl="0">
              <a:lnSpc>
                <a:spcPct val="100000"/>
              </a:lnSpc>
              <a:spcBef>
                <a:spcPts val="300"/>
              </a:spcBef>
              <a:spcAft>
                <a:spcPts val="0"/>
              </a:spcAft>
              <a:buClr>
                <a:schemeClr val="lt1"/>
              </a:buClr>
              <a:buSzPts val="1100"/>
              <a:buFont typeface="Arial"/>
              <a:buChar char="•"/>
              <a:defRPr sz="1400">
                <a:solidFill>
                  <a:schemeClr val="lt1"/>
                </a:solidFill>
              </a:defRPr>
            </a:lvl3pPr>
            <a:lvl4pPr marL="1828800" lvl="3" indent="-298450" algn="l" rtl="0">
              <a:lnSpc>
                <a:spcPct val="100000"/>
              </a:lnSpc>
              <a:spcBef>
                <a:spcPts val="200"/>
              </a:spcBef>
              <a:spcAft>
                <a:spcPts val="0"/>
              </a:spcAft>
              <a:buClr>
                <a:schemeClr val="lt1"/>
              </a:buClr>
              <a:buSzPts val="1100"/>
              <a:buFont typeface="Merriweather Sans"/>
              <a:buChar char="–"/>
              <a:defRPr sz="1200">
                <a:solidFill>
                  <a:schemeClr val="lt1"/>
                </a:solidFill>
              </a:defRPr>
            </a:lvl4pPr>
            <a:lvl5pPr marL="2286000" lvl="4" indent="-292100" algn="l" rtl="0">
              <a:lnSpc>
                <a:spcPct val="100000"/>
              </a:lnSpc>
              <a:spcBef>
                <a:spcPts val="200"/>
              </a:spcBef>
              <a:spcAft>
                <a:spcPts val="0"/>
              </a:spcAft>
              <a:buClr>
                <a:schemeClr val="lt1"/>
              </a:buClr>
              <a:buSzPts val="1000"/>
              <a:buFont typeface="Arial"/>
              <a:buChar char="•"/>
              <a:defRPr sz="1200">
                <a:solidFill>
                  <a:schemeClr val="lt1"/>
                </a:solidFill>
              </a:defRPr>
            </a:lvl5pPr>
            <a:lvl6pPr marL="2743200" lvl="5" indent="-228600" algn="l" rtl="0">
              <a:spcBef>
                <a:spcPts val="300"/>
              </a:spcBef>
              <a:spcAft>
                <a:spcPts val="0"/>
              </a:spcAft>
              <a:buClr>
                <a:schemeClr val="lt1"/>
              </a:buClr>
              <a:buSzPts val="1600"/>
              <a:buNone/>
              <a:defRPr sz="1600"/>
            </a:lvl6pPr>
            <a:lvl7pPr marL="3200400" lvl="6" indent="-228600" algn="l" rtl="0">
              <a:spcBef>
                <a:spcPts val="300"/>
              </a:spcBef>
              <a:spcAft>
                <a:spcPts val="0"/>
              </a:spcAft>
              <a:buClr>
                <a:schemeClr val="lt1"/>
              </a:buClr>
              <a:buSzPts val="1600"/>
              <a:buNone/>
              <a:defRPr sz="1600"/>
            </a:lvl7pPr>
            <a:lvl8pPr marL="3657600" lvl="7" indent="-228600" algn="l" rtl="0">
              <a:spcBef>
                <a:spcPts val="300"/>
              </a:spcBef>
              <a:spcAft>
                <a:spcPts val="0"/>
              </a:spcAft>
              <a:buClr>
                <a:schemeClr val="lt1"/>
              </a:buClr>
              <a:buSzPts val="1600"/>
              <a:buNone/>
              <a:defRPr sz="1600"/>
            </a:lvl8pPr>
            <a:lvl9pPr marL="4114800" lvl="8" indent="-228600" algn="l" rtl="0">
              <a:spcBef>
                <a:spcPts val="300"/>
              </a:spcBef>
              <a:spcAft>
                <a:spcPts val="0"/>
              </a:spcAft>
              <a:buClr>
                <a:schemeClr val="lt1"/>
              </a:buClr>
              <a:buSzPts val="1600"/>
              <a:buNone/>
              <a:defRPr sz="1600"/>
            </a:lvl9pPr>
          </a:lstStyle>
          <a:p>
            <a:endParaRPr/>
          </a:p>
        </p:txBody>
      </p:sp>
      <p:sp>
        <p:nvSpPr>
          <p:cNvPr id="366" name="Google Shape;366;p75"/>
          <p:cNvSpPr txBox="1">
            <a:spLocks noGrp="1"/>
          </p:cNvSpPr>
          <p:nvPr>
            <p:ph type="title"/>
          </p:nvPr>
        </p:nvSpPr>
        <p:spPr>
          <a:xfrm>
            <a:off x="254760" y="206375"/>
            <a:ext cx="8560500" cy="857400"/>
          </a:xfrm>
          <a:prstGeom prst="rect">
            <a:avLst/>
          </a:prstGeom>
          <a:noFill/>
          <a:ln>
            <a:noFill/>
          </a:ln>
        </p:spPr>
        <p:txBody>
          <a:bodyPr spcFirstLastPara="1" wrap="square" lIns="91425" tIns="45700" rIns="91425" bIns="45700" anchor="t" anchorCtr="0">
            <a:noAutofit/>
          </a:bodyPr>
          <a:lstStyle>
            <a:lvl1pPr lvl="0" algn="l" rtl="0">
              <a:spcBef>
                <a:spcPts val="0"/>
              </a:spcBef>
              <a:spcAft>
                <a:spcPts val="0"/>
              </a:spcAft>
              <a:buSzPts val="3000"/>
              <a:buNone/>
              <a:defRPr>
                <a:solidFill>
                  <a:schemeClr val="lt1"/>
                </a:solidFill>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367" name="Google Shape;367;p75"/>
          <p:cNvSpPr txBox="1">
            <a:spLocks noGrp="1"/>
          </p:cNvSpPr>
          <p:nvPr>
            <p:ph type="body" idx="2"/>
          </p:nvPr>
        </p:nvSpPr>
        <p:spPr>
          <a:xfrm>
            <a:off x="4572000" y="1323212"/>
            <a:ext cx="4243200" cy="2963400"/>
          </a:xfrm>
          <a:prstGeom prst="rect">
            <a:avLst/>
          </a:prstGeom>
          <a:noFill/>
          <a:ln>
            <a:noFill/>
          </a:ln>
        </p:spPr>
        <p:txBody>
          <a:bodyPr spcFirstLastPara="1" wrap="square" lIns="91425" tIns="45700" rIns="91425" bIns="45700" anchor="t" anchorCtr="0">
            <a:noAutofit/>
          </a:bodyPr>
          <a:lstStyle>
            <a:lvl1pPr marL="457200" lvl="0" indent="-342900" algn="l" rtl="0">
              <a:lnSpc>
                <a:spcPct val="100000"/>
              </a:lnSpc>
              <a:spcBef>
                <a:spcPts val="400"/>
              </a:spcBef>
              <a:spcAft>
                <a:spcPts val="0"/>
              </a:spcAft>
              <a:buClr>
                <a:schemeClr val="lt1"/>
              </a:buClr>
              <a:buSzPts val="1800"/>
              <a:buFont typeface="Arial"/>
              <a:buChar char="•"/>
              <a:defRPr sz="2000">
                <a:solidFill>
                  <a:schemeClr val="lt1"/>
                </a:solidFill>
              </a:defRPr>
            </a:lvl1pPr>
            <a:lvl2pPr marL="914400" lvl="1" indent="-336550" algn="l" rtl="0">
              <a:lnSpc>
                <a:spcPct val="100000"/>
              </a:lnSpc>
              <a:spcBef>
                <a:spcPts val="400"/>
              </a:spcBef>
              <a:spcAft>
                <a:spcPts val="0"/>
              </a:spcAft>
              <a:buClr>
                <a:schemeClr val="lt1"/>
              </a:buClr>
              <a:buSzPts val="1700"/>
              <a:buFont typeface="Merriweather Sans"/>
              <a:buChar char="–"/>
              <a:defRPr sz="1800">
                <a:solidFill>
                  <a:schemeClr val="lt1"/>
                </a:solidFill>
              </a:defRPr>
            </a:lvl2pPr>
            <a:lvl3pPr marL="1371600" lvl="2" indent="-298450" algn="l" rtl="0">
              <a:lnSpc>
                <a:spcPct val="100000"/>
              </a:lnSpc>
              <a:spcBef>
                <a:spcPts val="300"/>
              </a:spcBef>
              <a:spcAft>
                <a:spcPts val="0"/>
              </a:spcAft>
              <a:buClr>
                <a:schemeClr val="lt1"/>
              </a:buClr>
              <a:buSzPts val="1100"/>
              <a:buFont typeface="Arial"/>
              <a:buChar char="•"/>
              <a:defRPr sz="1400">
                <a:solidFill>
                  <a:schemeClr val="lt1"/>
                </a:solidFill>
              </a:defRPr>
            </a:lvl3pPr>
            <a:lvl4pPr marL="1828800" lvl="3" indent="-298450" algn="l" rtl="0">
              <a:lnSpc>
                <a:spcPct val="100000"/>
              </a:lnSpc>
              <a:spcBef>
                <a:spcPts val="200"/>
              </a:spcBef>
              <a:spcAft>
                <a:spcPts val="0"/>
              </a:spcAft>
              <a:buClr>
                <a:schemeClr val="lt1"/>
              </a:buClr>
              <a:buSzPts val="1100"/>
              <a:buFont typeface="Merriweather Sans"/>
              <a:buChar char="–"/>
              <a:defRPr sz="1200">
                <a:solidFill>
                  <a:schemeClr val="lt1"/>
                </a:solidFill>
              </a:defRPr>
            </a:lvl4pPr>
            <a:lvl5pPr marL="2286000" lvl="4" indent="-292100" algn="l" rtl="0">
              <a:lnSpc>
                <a:spcPct val="100000"/>
              </a:lnSpc>
              <a:spcBef>
                <a:spcPts val="200"/>
              </a:spcBef>
              <a:spcAft>
                <a:spcPts val="0"/>
              </a:spcAft>
              <a:buClr>
                <a:schemeClr val="lt1"/>
              </a:buClr>
              <a:buSzPts val="1000"/>
              <a:buFont typeface="Arial"/>
              <a:buChar char="•"/>
              <a:defRPr sz="1200">
                <a:solidFill>
                  <a:schemeClr val="lt1"/>
                </a:solidFill>
              </a:defRPr>
            </a:lvl5pPr>
            <a:lvl6pPr marL="2743200" lvl="5" indent="-228600" algn="l" rtl="0">
              <a:spcBef>
                <a:spcPts val="300"/>
              </a:spcBef>
              <a:spcAft>
                <a:spcPts val="0"/>
              </a:spcAft>
              <a:buClr>
                <a:schemeClr val="lt1"/>
              </a:buClr>
              <a:buSzPts val="1600"/>
              <a:buNone/>
              <a:defRPr sz="1600"/>
            </a:lvl6pPr>
            <a:lvl7pPr marL="3200400" lvl="6" indent="-228600" algn="l" rtl="0">
              <a:spcBef>
                <a:spcPts val="300"/>
              </a:spcBef>
              <a:spcAft>
                <a:spcPts val="0"/>
              </a:spcAft>
              <a:buClr>
                <a:schemeClr val="lt1"/>
              </a:buClr>
              <a:buSzPts val="1600"/>
              <a:buNone/>
              <a:defRPr sz="1600"/>
            </a:lvl7pPr>
            <a:lvl8pPr marL="3657600" lvl="7" indent="-228600" algn="l" rtl="0">
              <a:spcBef>
                <a:spcPts val="300"/>
              </a:spcBef>
              <a:spcAft>
                <a:spcPts val="0"/>
              </a:spcAft>
              <a:buClr>
                <a:schemeClr val="lt1"/>
              </a:buClr>
              <a:buSzPts val="1600"/>
              <a:buNone/>
              <a:defRPr sz="1600"/>
            </a:lvl8pPr>
            <a:lvl9pPr marL="4114800" lvl="8" indent="-228600" algn="l" rtl="0">
              <a:spcBef>
                <a:spcPts val="300"/>
              </a:spcBef>
              <a:spcAft>
                <a:spcPts val="0"/>
              </a:spcAft>
              <a:buClr>
                <a:schemeClr val="lt1"/>
              </a:buClr>
              <a:buSzPts val="1600"/>
              <a:buNone/>
              <a:defRPr sz="1600"/>
            </a:lvl9pPr>
          </a:lstStyle>
          <a:p>
            <a:endParaRPr/>
          </a:p>
        </p:txBody>
      </p:sp>
      <p:pic>
        <p:nvPicPr>
          <p:cNvPr id="368" name="Google Shape;368;p75"/>
          <p:cNvPicPr preferRelativeResize="0"/>
          <p:nvPr/>
        </p:nvPicPr>
        <p:blipFill rotWithShape="1">
          <a:blip r:embed="rId2">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Closing Frame">
  <p:cSld name="Closing Frame">
    <p:bg>
      <p:bgPr>
        <a:blipFill>
          <a:blip r:embed="rId2">
            <a:alphaModFix/>
          </a:blip>
          <a:stretch>
            <a:fillRect/>
          </a:stretch>
        </a:blipFill>
        <a:effectLst/>
      </p:bgPr>
    </p:bg>
    <p:spTree>
      <p:nvGrpSpPr>
        <p:cNvPr id="1" name="Shape 369"/>
        <p:cNvGrpSpPr/>
        <p:nvPr/>
      </p:nvGrpSpPr>
      <p:grpSpPr>
        <a:xfrm>
          <a:off x="0" y="0"/>
          <a:ext cx="0" cy="0"/>
          <a:chOff x="0" y="0"/>
          <a:chExt cx="0" cy="0"/>
        </a:xfrm>
      </p:grpSpPr>
      <p:sp>
        <p:nvSpPr>
          <p:cNvPr id="370" name="Google Shape;370;p76"/>
          <p:cNvSpPr txBox="1">
            <a:spLocks noGrp="1"/>
          </p:cNvSpPr>
          <p:nvPr>
            <p:ph type="ctrTitle"/>
          </p:nvPr>
        </p:nvSpPr>
        <p:spPr>
          <a:xfrm>
            <a:off x="903111" y="1801592"/>
            <a:ext cx="7740000" cy="12489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1400"/>
              <a:buFont typeface="Arial"/>
              <a:buNone/>
              <a:defRPr sz="5400" b="0" i="0" u="none" strike="noStrike" cap="none">
                <a:solidFill>
                  <a:schemeClr val="lt1"/>
                </a:solidFill>
                <a:latin typeface="Source Sans Pro"/>
                <a:ea typeface="Source Sans Pro"/>
                <a:cs typeface="Source Sans Pro"/>
                <a:sym typeface="Source Sans Pro"/>
              </a:defRPr>
            </a:lvl1pPr>
            <a:lvl2pPr marR="0" lvl="1"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4000" b="0" i="0" u="none" strike="noStrike" cap="none">
                <a:solidFill>
                  <a:schemeClr val="dk1"/>
                </a:solidFill>
                <a:latin typeface="Arial"/>
                <a:ea typeface="Arial"/>
                <a:cs typeface="Arial"/>
                <a:sym typeface="Arial"/>
              </a:defRPr>
            </a:lvl9pPr>
          </a:lstStyle>
          <a:p>
            <a:endParaRPr/>
          </a:p>
        </p:txBody>
      </p:sp>
      <p:sp>
        <p:nvSpPr>
          <p:cNvPr id="371" name="Google Shape;371;p76"/>
          <p:cNvSpPr txBox="1">
            <a:spLocks noGrp="1"/>
          </p:cNvSpPr>
          <p:nvPr>
            <p:ph type="body" idx="1"/>
          </p:nvPr>
        </p:nvSpPr>
        <p:spPr>
          <a:xfrm>
            <a:off x="903111" y="2717205"/>
            <a:ext cx="6349800" cy="6663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500"/>
              </a:spcBef>
              <a:spcAft>
                <a:spcPts val="0"/>
              </a:spcAft>
              <a:buClr>
                <a:schemeClr val="lt1"/>
              </a:buClr>
              <a:buSzPts val="2200"/>
              <a:buFont typeface="Arial"/>
              <a:buNone/>
              <a:defRPr sz="2400" b="0" i="0" u="none" strike="noStrike" cap="none">
                <a:solidFill>
                  <a:schemeClr val="lt1"/>
                </a:solidFill>
                <a:latin typeface="Source Sans Pro"/>
                <a:ea typeface="Source Sans Pro"/>
                <a:cs typeface="Source Sans Pro"/>
                <a:sym typeface="Source Sans Pro"/>
              </a:defRPr>
            </a:lvl1pPr>
            <a:lvl2pPr marL="914400" marR="0" lvl="1" indent="-228600" algn="l" rtl="0">
              <a:lnSpc>
                <a:spcPct val="100000"/>
              </a:lnSpc>
              <a:spcBef>
                <a:spcPts val="200"/>
              </a:spcBef>
              <a:spcAft>
                <a:spcPts val="0"/>
              </a:spcAft>
              <a:buClr>
                <a:schemeClr val="lt1"/>
              </a:buClr>
              <a:buSzPts val="1800"/>
              <a:buFont typeface="Arial"/>
              <a:buNone/>
              <a:defRPr sz="1200" b="0" i="0" u="none" strike="noStrike" cap="none">
                <a:solidFill>
                  <a:schemeClr val="lt1"/>
                </a:solidFill>
                <a:latin typeface="Source Sans Pro"/>
                <a:ea typeface="Source Sans Pro"/>
                <a:cs typeface="Source Sans Pro"/>
                <a:sym typeface="Source Sans Pro"/>
              </a:defRPr>
            </a:lvl2pPr>
            <a:lvl3pPr marL="1371600" marR="0" lvl="2" indent="-228600" algn="l" rtl="0">
              <a:lnSpc>
                <a:spcPct val="100000"/>
              </a:lnSpc>
              <a:spcBef>
                <a:spcPts val="200"/>
              </a:spcBef>
              <a:spcAft>
                <a:spcPts val="0"/>
              </a:spcAft>
              <a:buClr>
                <a:schemeClr val="lt1"/>
              </a:buClr>
              <a:buSzPts val="1400"/>
              <a:buFont typeface="Merriweather Sans"/>
              <a:buNone/>
              <a:defRPr sz="1000" b="0" i="0" u="none" strike="noStrike" cap="none">
                <a:solidFill>
                  <a:schemeClr val="lt1"/>
                </a:solidFill>
                <a:latin typeface="Source Sans Pro"/>
                <a:ea typeface="Source Sans Pro"/>
                <a:cs typeface="Source Sans Pro"/>
                <a:sym typeface="Source Sans Pro"/>
              </a:defRPr>
            </a:lvl3pPr>
            <a:lvl4pPr marL="1828800" marR="0" lvl="3" indent="-228600" algn="l" rtl="0">
              <a:lnSpc>
                <a:spcPct val="100000"/>
              </a:lnSpc>
              <a:spcBef>
                <a:spcPts val="200"/>
              </a:spcBef>
              <a:spcAft>
                <a:spcPts val="0"/>
              </a:spcAft>
              <a:buClr>
                <a:schemeClr val="lt1"/>
              </a:buClr>
              <a:buSzPts val="1700"/>
              <a:buFont typeface="Arial"/>
              <a:buNone/>
              <a:defRPr sz="900" b="0" i="0" u="none" strike="noStrike" cap="none">
                <a:solidFill>
                  <a:schemeClr val="lt1"/>
                </a:solidFill>
                <a:latin typeface="Source Sans Pro"/>
                <a:ea typeface="Source Sans Pro"/>
                <a:cs typeface="Source Sans Pro"/>
                <a:sym typeface="Source Sans Pro"/>
              </a:defRPr>
            </a:lvl4pPr>
            <a:lvl5pPr marL="2286000" marR="0" lvl="4" indent="-228600" algn="l" rtl="0">
              <a:lnSpc>
                <a:spcPct val="100000"/>
              </a:lnSpc>
              <a:spcBef>
                <a:spcPts val="200"/>
              </a:spcBef>
              <a:spcAft>
                <a:spcPts val="0"/>
              </a:spcAft>
              <a:buClr>
                <a:schemeClr val="lt1"/>
              </a:buClr>
              <a:buSzPts val="1300"/>
              <a:buFont typeface="Merriweather Sans"/>
              <a:buNone/>
              <a:defRPr sz="900" b="0" i="0" u="none" strike="noStrike" cap="none">
                <a:solidFill>
                  <a:schemeClr val="lt1"/>
                </a:solidFill>
                <a:latin typeface="Source Sans Pro"/>
                <a:ea typeface="Source Sans Pro"/>
                <a:cs typeface="Source Sans Pro"/>
                <a:sym typeface="Source Sans Pro"/>
              </a:defRPr>
            </a:lvl5pPr>
            <a:lvl6pPr marL="2743200" marR="0" lvl="5" indent="-228600" algn="l" rtl="0">
              <a:lnSpc>
                <a:spcPct val="100000"/>
              </a:lnSpc>
              <a:spcBef>
                <a:spcPts val="20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20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20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20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Multi-use">
  <p:cSld name="Multi-use">
    <p:spTree>
      <p:nvGrpSpPr>
        <p:cNvPr id="1" name="Shape 372"/>
        <p:cNvGrpSpPr/>
        <p:nvPr/>
      </p:nvGrpSpPr>
      <p:grpSpPr>
        <a:xfrm>
          <a:off x="0" y="0"/>
          <a:ext cx="0" cy="0"/>
          <a:chOff x="0" y="0"/>
          <a:chExt cx="0" cy="0"/>
        </a:xfrm>
      </p:grpSpPr>
      <p:sp>
        <p:nvSpPr>
          <p:cNvPr id="373" name="Google Shape;373;p77"/>
          <p:cNvSpPr txBox="1">
            <a:spLocks noGrp="1"/>
          </p:cNvSpPr>
          <p:nvPr>
            <p:ph type="title"/>
          </p:nvPr>
        </p:nvSpPr>
        <p:spPr>
          <a:xfrm>
            <a:off x="386109" y="270823"/>
            <a:ext cx="7886700" cy="654600"/>
          </a:xfrm>
          <a:prstGeom prst="rect">
            <a:avLst/>
          </a:prstGeom>
          <a:noFill/>
          <a:ln>
            <a:noFill/>
          </a:ln>
        </p:spPr>
        <p:txBody>
          <a:bodyPr spcFirstLastPara="1" wrap="square" lIns="68575" tIns="34275" rIns="68575" bIns="34275" anchor="t" anchorCtr="0">
            <a:noAutofit/>
          </a:bodyPr>
          <a:lstStyle>
            <a:lvl1pPr lvl="0" algn="l" rtl="0">
              <a:lnSpc>
                <a:spcPct val="90000"/>
              </a:lnSpc>
              <a:spcBef>
                <a:spcPts val="800"/>
              </a:spcBef>
              <a:spcAft>
                <a:spcPts val="0"/>
              </a:spcAft>
              <a:buClr>
                <a:schemeClr val="accent2"/>
              </a:buClr>
              <a:buSzPts val="2400"/>
              <a:buFont typeface="Arial"/>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374" name="Google Shape;374;p77"/>
          <p:cNvSpPr txBox="1">
            <a:spLocks noGrp="1"/>
          </p:cNvSpPr>
          <p:nvPr>
            <p:ph type="sldNum" idx="12"/>
          </p:nvPr>
        </p:nvSpPr>
        <p:spPr>
          <a:xfrm>
            <a:off x="8372151" y="4823392"/>
            <a:ext cx="324300" cy="161700"/>
          </a:xfrm>
          <a:prstGeom prst="rect">
            <a:avLst/>
          </a:prstGeom>
          <a:noFill/>
          <a:ln>
            <a:noFill/>
          </a:ln>
        </p:spPr>
        <p:txBody>
          <a:bodyPr spcFirstLastPara="1" wrap="square" lIns="68575" tIns="34275" rIns="68575" bIns="34275" anchor="t" anchorCtr="0">
            <a:noAutofit/>
          </a:bodyPr>
          <a:lstStyle>
            <a:lvl1pPr marL="0" lvl="0" indent="0" algn="r" rtl="0">
              <a:spcBef>
                <a:spcPts val="0"/>
              </a:spcBef>
              <a:buNone/>
              <a:defRPr sz="600" b="0" i="0">
                <a:solidFill>
                  <a:srgbClr val="7F7F7F"/>
                </a:solidFill>
                <a:latin typeface="Avenir"/>
                <a:ea typeface="Avenir"/>
                <a:cs typeface="Avenir"/>
                <a:sym typeface="Avenir"/>
              </a:defRPr>
            </a:lvl1pPr>
            <a:lvl2pPr marL="0" lvl="1" indent="0" algn="r" rtl="0">
              <a:spcBef>
                <a:spcPts val="0"/>
              </a:spcBef>
              <a:buNone/>
              <a:defRPr sz="600" b="0" i="0">
                <a:solidFill>
                  <a:srgbClr val="7F7F7F"/>
                </a:solidFill>
                <a:latin typeface="Avenir"/>
                <a:ea typeface="Avenir"/>
                <a:cs typeface="Avenir"/>
                <a:sym typeface="Avenir"/>
              </a:defRPr>
            </a:lvl2pPr>
            <a:lvl3pPr marL="0" lvl="2" indent="0" algn="r" rtl="0">
              <a:spcBef>
                <a:spcPts val="0"/>
              </a:spcBef>
              <a:buNone/>
              <a:defRPr sz="600" b="0" i="0">
                <a:solidFill>
                  <a:srgbClr val="7F7F7F"/>
                </a:solidFill>
                <a:latin typeface="Avenir"/>
                <a:ea typeface="Avenir"/>
                <a:cs typeface="Avenir"/>
                <a:sym typeface="Avenir"/>
              </a:defRPr>
            </a:lvl3pPr>
            <a:lvl4pPr marL="0" lvl="3" indent="0" algn="r" rtl="0">
              <a:spcBef>
                <a:spcPts val="0"/>
              </a:spcBef>
              <a:buNone/>
              <a:defRPr sz="600" b="0" i="0">
                <a:solidFill>
                  <a:srgbClr val="7F7F7F"/>
                </a:solidFill>
                <a:latin typeface="Avenir"/>
                <a:ea typeface="Avenir"/>
                <a:cs typeface="Avenir"/>
                <a:sym typeface="Avenir"/>
              </a:defRPr>
            </a:lvl4pPr>
            <a:lvl5pPr marL="0" lvl="4" indent="0" algn="r" rtl="0">
              <a:spcBef>
                <a:spcPts val="0"/>
              </a:spcBef>
              <a:buNone/>
              <a:defRPr sz="600" b="0" i="0">
                <a:solidFill>
                  <a:srgbClr val="7F7F7F"/>
                </a:solidFill>
                <a:latin typeface="Avenir"/>
                <a:ea typeface="Avenir"/>
                <a:cs typeface="Avenir"/>
                <a:sym typeface="Avenir"/>
              </a:defRPr>
            </a:lvl5pPr>
            <a:lvl6pPr marL="0" lvl="5" indent="0" algn="r" rtl="0">
              <a:spcBef>
                <a:spcPts val="0"/>
              </a:spcBef>
              <a:buNone/>
              <a:defRPr sz="600" b="0" i="0">
                <a:solidFill>
                  <a:srgbClr val="7F7F7F"/>
                </a:solidFill>
                <a:latin typeface="Avenir"/>
                <a:ea typeface="Avenir"/>
                <a:cs typeface="Avenir"/>
                <a:sym typeface="Avenir"/>
              </a:defRPr>
            </a:lvl6pPr>
            <a:lvl7pPr marL="0" lvl="6" indent="0" algn="r" rtl="0">
              <a:spcBef>
                <a:spcPts val="0"/>
              </a:spcBef>
              <a:buNone/>
              <a:defRPr sz="600" b="0" i="0">
                <a:solidFill>
                  <a:srgbClr val="7F7F7F"/>
                </a:solidFill>
                <a:latin typeface="Avenir"/>
                <a:ea typeface="Avenir"/>
                <a:cs typeface="Avenir"/>
                <a:sym typeface="Avenir"/>
              </a:defRPr>
            </a:lvl7pPr>
            <a:lvl8pPr marL="0" lvl="7" indent="0" algn="r" rtl="0">
              <a:spcBef>
                <a:spcPts val="0"/>
              </a:spcBef>
              <a:buNone/>
              <a:defRPr sz="600" b="0" i="0">
                <a:solidFill>
                  <a:srgbClr val="7F7F7F"/>
                </a:solidFill>
                <a:latin typeface="Avenir"/>
                <a:ea typeface="Avenir"/>
                <a:cs typeface="Avenir"/>
                <a:sym typeface="Avenir"/>
              </a:defRPr>
            </a:lvl8pPr>
            <a:lvl9pPr marL="0" lvl="8" indent="0" algn="r" rtl="0">
              <a:spcBef>
                <a:spcPts val="0"/>
              </a:spcBef>
              <a:buNone/>
              <a:defRPr sz="600" b="0" i="0">
                <a:solidFill>
                  <a:srgbClr val="7F7F7F"/>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matchingName="Blank Dark">
  <p:cSld name="Blank Dark">
    <p:bg>
      <p:bgPr>
        <a:solidFill>
          <a:schemeClr val="dk1"/>
        </a:solidFill>
        <a:effectLst/>
      </p:bgPr>
    </p:bg>
    <p:spTree>
      <p:nvGrpSpPr>
        <p:cNvPr id="1" name="Shape 379"/>
        <p:cNvGrpSpPr/>
        <p:nvPr/>
      </p:nvGrpSpPr>
      <p:grpSpPr>
        <a:xfrm>
          <a:off x="0" y="0"/>
          <a:ext cx="0" cy="0"/>
          <a:chOff x="0" y="0"/>
          <a:chExt cx="0" cy="0"/>
        </a:xfrm>
      </p:grpSpPr>
      <p:pic>
        <p:nvPicPr>
          <p:cNvPr id="380" name="Google Shape;380;p79"/>
          <p:cNvPicPr preferRelativeResize="0"/>
          <p:nvPr/>
        </p:nvPicPr>
        <p:blipFill rotWithShape="1">
          <a:blip r:embed="rId2">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matchingName="Corporate Theme">
  <p:cSld name="Corporate Theme">
    <p:bg>
      <p:bgPr>
        <a:solidFill>
          <a:schemeClr val="dk1"/>
        </a:solidFill>
        <a:effectLst/>
      </p:bgPr>
    </p:bg>
    <p:spTree>
      <p:nvGrpSpPr>
        <p:cNvPr id="1" name="Shape 381"/>
        <p:cNvGrpSpPr/>
        <p:nvPr/>
      </p:nvGrpSpPr>
      <p:grpSpPr>
        <a:xfrm>
          <a:off x="0" y="0"/>
          <a:ext cx="0" cy="0"/>
          <a:chOff x="0" y="0"/>
          <a:chExt cx="0" cy="0"/>
        </a:xfrm>
      </p:grpSpPr>
      <p:pic>
        <p:nvPicPr>
          <p:cNvPr id="382" name="Google Shape;382;p80"/>
          <p:cNvPicPr preferRelativeResize="0"/>
          <p:nvPr/>
        </p:nvPicPr>
        <p:blipFill rotWithShape="1">
          <a:blip r:embed="rId2">
            <a:alphaModFix/>
          </a:blip>
          <a:srcRect/>
          <a:stretch/>
        </p:blipFill>
        <p:spPr>
          <a:xfrm>
            <a:off x="380402" y="2133688"/>
            <a:ext cx="4320494" cy="679630"/>
          </a:xfrm>
          <a:prstGeom prst="rect">
            <a:avLst/>
          </a:prstGeom>
          <a:noFill/>
          <a:ln>
            <a:noFill/>
          </a:ln>
        </p:spPr>
      </p:pic>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matchingName="1_Corporate Theme">
  <p:cSld name="1_Corporate Theme">
    <p:bg>
      <p:bgPr>
        <a:solidFill>
          <a:schemeClr val="dk1"/>
        </a:solidFill>
        <a:effectLst/>
      </p:bgPr>
    </p:bg>
    <p:spTree>
      <p:nvGrpSpPr>
        <p:cNvPr id="1" name="Shape 383"/>
        <p:cNvGrpSpPr/>
        <p:nvPr/>
      </p:nvGrpSpPr>
      <p:grpSpPr>
        <a:xfrm>
          <a:off x="0" y="0"/>
          <a:ext cx="0" cy="0"/>
          <a:chOff x="0" y="0"/>
          <a:chExt cx="0" cy="0"/>
        </a:xfrm>
      </p:grpSpPr>
      <p:pic>
        <p:nvPicPr>
          <p:cNvPr id="384" name="Google Shape;384;p81" descr="A picture containing red, light&#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385" name="Google Shape;385;p81"/>
          <p:cNvPicPr preferRelativeResize="0"/>
          <p:nvPr/>
        </p:nvPicPr>
        <p:blipFill rotWithShape="1">
          <a:blip r:embed="rId3">
            <a:alphaModFix/>
          </a:blip>
          <a:srcRect/>
          <a:stretch/>
        </p:blipFill>
        <p:spPr>
          <a:xfrm>
            <a:off x="380402" y="2133688"/>
            <a:ext cx="4320494" cy="679630"/>
          </a:xfrm>
          <a:prstGeom prst="rect">
            <a:avLst/>
          </a:prstGeom>
          <a:noFill/>
          <a:ln>
            <a:noFill/>
          </a:ln>
        </p:spPr>
      </p:pic>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bg>
      <p:bgPr>
        <a:solidFill>
          <a:schemeClr val="accent2"/>
        </a:solidFill>
        <a:effectLst/>
      </p:bgPr>
    </p:bg>
    <p:spTree>
      <p:nvGrpSpPr>
        <p:cNvPr id="1" name="Shape 386"/>
        <p:cNvGrpSpPr/>
        <p:nvPr/>
      </p:nvGrpSpPr>
      <p:grpSpPr>
        <a:xfrm>
          <a:off x="0" y="0"/>
          <a:ext cx="0" cy="0"/>
          <a:chOff x="0" y="0"/>
          <a:chExt cx="0" cy="0"/>
        </a:xfrm>
      </p:grpSpPr>
      <p:sp>
        <p:nvSpPr>
          <p:cNvPr id="387" name="Google Shape;387;p82"/>
          <p:cNvSpPr/>
          <p:nvPr/>
        </p:nvSpPr>
        <p:spPr>
          <a:xfrm>
            <a:off x="0" y="0"/>
            <a:ext cx="5284500" cy="5143500"/>
          </a:xfrm>
          <a:prstGeom prst="rect">
            <a:avLst/>
          </a:prstGeom>
          <a:solidFill>
            <a:schemeClr val="dk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pic>
        <p:nvPicPr>
          <p:cNvPr id="388" name="Google Shape;388;p82" descr="A picture containing person, black, holding, white&#10;&#10;Description automatically generated"/>
          <p:cNvPicPr preferRelativeResize="0"/>
          <p:nvPr/>
        </p:nvPicPr>
        <p:blipFill rotWithShape="1">
          <a:blip r:embed="rId2">
            <a:alphaModFix/>
          </a:blip>
          <a:srcRect r="26291"/>
          <a:stretch/>
        </p:blipFill>
        <p:spPr>
          <a:xfrm>
            <a:off x="2403881" y="0"/>
            <a:ext cx="6740117" cy="5143500"/>
          </a:xfrm>
          <a:prstGeom prst="rect">
            <a:avLst/>
          </a:prstGeom>
          <a:noFill/>
          <a:ln>
            <a:noFill/>
          </a:ln>
        </p:spPr>
      </p:pic>
      <p:sp>
        <p:nvSpPr>
          <p:cNvPr id="389" name="Google Shape;389;p82"/>
          <p:cNvSpPr txBox="1">
            <a:spLocks noGrp="1"/>
          </p:cNvSpPr>
          <p:nvPr>
            <p:ph type="ctrTitle"/>
          </p:nvPr>
        </p:nvSpPr>
        <p:spPr>
          <a:xfrm>
            <a:off x="345735" y="841772"/>
            <a:ext cx="6858000" cy="1790700"/>
          </a:xfrm>
          <a:prstGeom prst="rect">
            <a:avLst/>
          </a:prstGeom>
          <a:noFill/>
          <a:ln>
            <a:noFill/>
          </a:ln>
        </p:spPr>
        <p:txBody>
          <a:bodyPr spcFirstLastPara="1" wrap="square" lIns="0" tIns="34275" rIns="0" bIns="34275" anchor="b" anchorCtr="0">
            <a:noAutofit/>
          </a:bodyPr>
          <a:lstStyle>
            <a:lvl1pPr lvl="0" algn="l" rtl="0">
              <a:lnSpc>
                <a:spcPct val="90000"/>
              </a:lnSpc>
              <a:spcBef>
                <a:spcPts val="0"/>
              </a:spcBef>
              <a:spcAft>
                <a:spcPts val="0"/>
              </a:spcAft>
              <a:buClr>
                <a:schemeClr val="lt1"/>
              </a:buClr>
              <a:buSzPts val="4500"/>
              <a:buFont typeface="Barlow"/>
              <a:buNone/>
              <a:defRPr sz="4500">
                <a:solidFill>
                  <a:schemeClr val="lt1"/>
                </a:solidFil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390" name="Google Shape;390;p82"/>
          <p:cNvSpPr txBox="1">
            <a:spLocks noGrp="1"/>
          </p:cNvSpPr>
          <p:nvPr>
            <p:ph type="subTitle" idx="1"/>
          </p:nvPr>
        </p:nvSpPr>
        <p:spPr>
          <a:xfrm>
            <a:off x="345735" y="2701528"/>
            <a:ext cx="6858000" cy="1241700"/>
          </a:xfrm>
          <a:prstGeom prst="rect">
            <a:avLst/>
          </a:prstGeom>
          <a:noFill/>
          <a:ln>
            <a:noFill/>
          </a:ln>
        </p:spPr>
        <p:txBody>
          <a:bodyPr spcFirstLastPara="1" wrap="square" lIns="0" tIns="34275" rIns="0" bIns="34275" anchor="t" anchorCtr="0">
            <a:noAutofit/>
          </a:bodyPr>
          <a:lstStyle>
            <a:lvl1pPr lvl="0" algn="l" rtl="0">
              <a:lnSpc>
                <a:spcPct val="90000"/>
              </a:lnSpc>
              <a:spcBef>
                <a:spcPts val="800"/>
              </a:spcBef>
              <a:spcAft>
                <a:spcPts val="0"/>
              </a:spcAft>
              <a:buSzPts val="1400"/>
              <a:buNone/>
              <a:defRPr sz="1800">
                <a:solidFill>
                  <a:schemeClr val="lt1"/>
                </a:solidFill>
              </a:defRPr>
            </a:lvl1pPr>
            <a:lvl2pPr lvl="1" algn="ctr" rtl="0">
              <a:lnSpc>
                <a:spcPct val="90000"/>
              </a:lnSpc>
              <a:spcBef>
                <a:spcPts val="400"/>
              </a:spcBef>
              <a:spcAft>
                <a:spcPts val="0"/>
              </a:spcAft>
              <a:buSzPts val="1100"/>
              <a:buNone/>
              <a:defRPr sz="1500"/>
            </a:lvl2pPr>
            <a:lvl3pPr lvl="2" algn="ctr" rtl="0">
              <a:lnSpc>
                <a:spcPct val="90000"/>
              </a:lnSpc>
              <a:spcBef>
                <a:spcPts val="400"/>
              </a:spcBef>
              <a:spcAft>
                <a:spcPts val="0"/>
              </a:spcAft>
              <a:buSzPts val="1000"/>
              <a:buNone/>
              <a:defRPr sz="1400"/>
            </a:lvl3pPr>
            <a:lvl4pPr lvl="3" algn="ctr" rtl="0">
              <a:lnSpc>
                <a:spcPct val="90000"/>
              </a:lnSpc>
              <a:spcBef>
                <a:spcPts val="400"/>
              </a:spcBef>
              <a:spcAft>
                <a:spcPts val="0"/>
              </a:spcAft>
              <a:buSzPts val="900"/>
              <a:buNone/>
              <a:defRPr sz="1200"/>
            </a:lvl4pPr>
            <a:lvl5pPr lvl="4" algn="ctr" rtl="0">
              <a:lnSpc>
                <a:spcPct val="90000"/>
              </a:lnSpc>
              <a:spcBef>
                <a:spcPts val="400"/>
              </a:spcBef>
              <a:spcAft>
                <a:spcPts val="0"/>
              </a:spcAft>
              <a:buSzPts val="9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pic>
        <p:nvPicPr>
          <p:cNvPr id="391" name="Google Shape;391;p82"/>
          <p:cNvPicPr preferRelativeResize="0"/>
          <p:nvPr/>
        </p:nvPicPr>
        <p:blipFill rotWithShape="1">
          <a:blip r:embed="rId3">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Column">
  <p:cSld name="Two Column">
    <p:spTree>
      <p:nvGrpSpPr>
        <p:cNvPr id="1" name="Shape 36"/>
        <p:cNvGrpSpPr/>
        <p:nvPr/>
      </p:nvGrpSpPr>
      <p:grpSpPr>
        <a:xfrm>
          <a:off x="0" y="0"/>
          <a:ext cx="0" cy="0"/>
          <a:chOff x="0" y="0"/>
          <a:chExt cx="0" cy="0"/>
        </a:xfrm>
      </p:grpSpPr>
      <p:sp>
        <p:nvSpPr>
          <p:cNvPr id="37" name="Google Shape;37;p9"/>
          <p:cNvSpPr txBox="1">
            <a:spLocks noGrp="1"/>
          </p:cNvSpPr>
          <p:nvPr>
            <p:ph type="title"/>
          </p:nvPr>
        </p:nvSpPr>
        <p:spPr>
          <a:xfrm>
            <a:off x="345734" y="273845"/>
            <a:ext cx="8444974" cy="744141"/>
          </a:xfrm>
          <a:prstGeom prst="rect">
            <a:avLst/>
          </a:prstGeom>
          <a:noFill/>
          <a:ln>
            <a:noFill/>
          </a:ln>
        </p:spPr>
        <p:txBody>
          <a:bodyPr spcFirstLastPara="1" wrap="square" lIns="0" tIns="34275" rIns="0" bIns="34275" anchor="ctr" anchorCtr="0">
            <a:no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38" name="Google Shape;38;p9"/>
          <p:cNvSpPr txBox="1">
            <a:spLocks noGrp="1"/>
          </p:cNvSpPr>
          <p:nvPr>
            <p:ph type="body" idx="1"/>
          </p:nvPr>
        </p:nvSpPr>
        <p:spPr>
          <a:xfrm>
            <a:off x="345734" y="1710301"/>
            <a:ext cx="4049866" cy="2922421"/>
          </a:xfrm>
          <a:prstGeom prst="rect">
            <a:avLst/>
          </a:prstGeom>
          <a:noFill/>
          <a:ln>
            <a:noFill/>
          </a:ln>
        </p:spPr>
        <p:txBody>
          <a:bodyPr spcFirstLastPara="1" wrap="square" lIns="0" tIns="34275" rIns="0" bIns="34275" anchor="t" anchorCtr="0">
            <a:noAutofit/>
          </a:bodyPr>
          <a:lstStyle>
            <a:lvl1pPr marL="457200" lvl="0" indent="-317500" algn="l">
              <a:lnSpc>
                <a:spcPct val="90000"/>
              </a:lnSpc>
              <a:spcBef>
                <a:spcPts val="800"/>
              </a:spcBef>
              <a:spcAft>
                <a:spcPts val="0"/>
              </a:spcAft>
              <a:buClr>
                <a:schemeClr val="accent2"/>
              </a:buClr>
              <a:buSzPts val="1400"/>
              <a:buFont typeface="Noto Sans Symbols"/>
              <a:buChar char="▪"/>
              <a:defRPr sz="1800"/>
            </a:lvl1pPr>
            <a:lvl2pPr marL="914400" lvl="1" indent="-298450" algn="l">
              <a:lnSpc>
                <a:spcPct val="90000"/>
              </a:lnSpc>
              <a:spcBef>
                <a:spcPts val="400"/>
              </a:spcBef>
              <a:spcAft>
                <a:spcPts val="0"/>
              </a:spcAft>
              <a:buSzPts val="1100"/>
              <a:buChar char="▪"/>
              <a:defRPr sz="1500"/>
            </a:lvl2pPr>
            <a:lvl3pPr marL="1371600" lvl="2" indent="-292100" algn="l">
              <a:lnSpc>
                <a:spcPct val="90000"/>
              </a:lnSpc>
              <a:spcBef>
                <a:spcPts val="400"/>
              </a:spcBef>
              <a:spcAft>
                <a:spcPts val="0"/>
              </a:spcAft>
              <a:buSzPts val="1000"/>
              <a:buChar char="▪"/>
              <a:defRPr sz="1400"/>
            </a:lvl3pPr>
            <a:lvl4pPr marL="1828800" lvl="3" indent="-285750" algn="l">
              <a:lnSpc>
                <a:spcPct val="90000"/>
              </a:lnSpc>
              <a:spcBef>
                <a:spcPts val="400"/>
              </a:spcBef>
              <a:spcAft>
                <a:spcPts val="0"/>
              </a:spcAft>
              <a:buSzPts val="900"/>
              <a:buChar char="▪"/>
              <a:defRPr sz="1200"/>
            </a:lvl4pPr>
            <a:lvl5pPr marL="2286000" lvl="4" indent="-285750" algn="l">
              <a:lnSpc>
                <a:spcPct val="90000"/>
              </a:lnSpc>
              <a:spcBef>
                <a:spcPts val="400"/>
              </a:spcBef>
              <a:spcAft>
                <a:spcPts val="0"/>
              </a:spcAft>
              <a:buSzPts val="900"/>
              <a:buChar char="▪"/>
              <a:defRPr sz="1200"/>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39" name="Google Shape;39;p9"/>
          <p:cNvSpPr txBox="1">
            <a:spLocks noGrp="1"/>
          </p:cNvSpPr>
          <p:nvPr>
            <p:ph type="body" idx="2"/>
          </p:nvPr>
        </p:nvSpPr>
        <p:spPr>
          <a:xfrm>
            <a:off x="4740842" y="1711519"/>
            <a:ext cx="4049866" cy="2921203"/>
          </a:xfrm>
          <a:prstGeom prst="rect">
            <a:avLst/>
          </a:prstGeom>
          <a:noFill/>
          <a:ln>
            <a:noFill/>
          </a:ln>
        </p:spPr>
        <p:txBody>
          <a:bodyPr spcFirstLastPara="1" wrap="square" lIns="0" tIns="34275" rIns="0" bIns="34275" anchor="t" anchorCtr="0">
            <a:noAutofit/>
          </a:bodyPr>
          <a:lstStyle>
            <a:lvl1pPr marL="457200" lvl="0" indent="-317500" algn="l">
              <a:lnSpc>
                <a:spcPct val="90000"/>
              </a:lnSpc>
              <a:spcBef>
                <a:spcPts val="800"/>
              </a:spcBef>
              <a:spcAft>
                <a:spcPts val="0"/>
              </a:spcAft>
              <a:buClr>
                <a:schemeClr val="accent2"/>
              </a:buClr>
              <a:buSzPts val="1400"/>
              <a:buFont typeface="Noto Sans Symbols"/>
              <a:buChar char="▪"/>
              <a:defRPr sz="1800"/>
            </a:lvl1pPr>
            <a:lvl2pPr marL="914400" lvl="1" indent="-298450" algn="l">
              <a:lnSpc>
                <a:spcPct val="90000"/>
              </a:lnSpc>
              <a:spcBef>
                <a:spcPts val="400"/>
              </a:spcBef>
              <a:spcAft>
                <a:spcPts val="0"/>
              </a:spcAft>
              <a:buSzPts val="1100"/>
              <a:buChar char="▪"/>
              <a:defRPr sz="1500"/>
            </a:lvl2pPr>
            <a:lvl3pPr marL="1371600" lvl="2" indent="-292100" algn="l">
              <a:lnSpc>
                <a:spcPct val="90000"/>
              </a:lnSpc>
              <a:spcBef>
                <a:spcPts val="400"/>
              </a:spcBef>
              <a:spcAft>
                <a:spcPts val="0"/>
              </a:spcAft>
              <a:buSzPts val="1000"/>
              <a:buChar char="▪"/>
              <a:defRPr sz="1400"/>
            </a:lvl3pPr>
            <a:lvl4pPr marL="1828800" lvl="3" indent="-285750" algn="l">
              <a:lnSpc>
                <a:spcPct val="90000"/>
              </a:lnSpc>
              <a:spcBef>
                <a:spcPts val="400"/>
              </a:spcBef>
              <a:spcAft>
                <a:spcPts val="0"/>
              </a:spcAft>
              <a:buSzPts val="900"/>
              <a:buChar char="▪"/>
              <a:defRPr sz="1200"/>
            </a:lvl4pPr>
            <a:lvl5pPr marL="2286000" lvl="4" indent="-285750" algn="l">
              <a:lnSpc>
                <a:spcPct val="90000"/>
              </a:lnSpc>
              <a:spcBef>
                <a:spcPts val="400"/>
              </a:spcBef>
              <a:spcAft>
                <a:spcPts val="0"/>
              </a:spcAft>
              <a:buSzPts val="900"/>
              <a:buChar char="▪"/>
              <a:defRPr sz="1200"/>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cxnSp>
        <p:nvCxnSpPr>
          <p:cNvPr id="40" name="Google Shape;40;p9"/>
          <p:cNvCxnSpPr/>
          <p:nvPr/>
        </p:nvCxnSpPr>
        <p:spPr>
          <a:xfrm>
            <a:off x="4476584" y="1189435"/>
            <a:ext cx="0" cy="3442716"/>
          </a:xfrm>
          <a:prstGeom prst="straightConnector1">
            <a:avLst/>
          </a:prstGeom>
          <a:noFill/>
          <a:ln w="12700" cap="flat" cmpd="sng">
            <a:solidFill>
              <a:schemeClr val="accent5"/>
            </a:solidFill>
            <a:prstDash val="solid"/>
            <a:miter lim="800000"/>
            <a:headEnd type="none" w="sm" len="sm"/>
            <a:tailEnd type="none" w="sm" len="sm"/>
          </a:ln>
        </p:spPr>
      </p:cxnSp>
      <p:sp>
        <p:nvSpPr>
          <p:cNvPr id="41" name="Google Shape;41;p9"/>
          <p:cNvSpPr txBox="1">
            <a:spLocks noGrp="1"/>
          </p:cNvSpPr>
          <p:nvPr>
            <p:ph type="body" idx="3"/>
          </p:nvPr>
        </p:nvSpPr>
        <p:spPr>
          <a:xfrm>
            <a:off x="4740842" y="1190651"/>
            <a:ext cx="4049866" cy="438412"/>
          </a:xfrm>
          <a:prstGeom prst="rect">
            <a:avLst/>
          </a:prstGeom>
          <a:noFill/>
          <a:ln>
            <a:noFill/>
          </a:ln>
        </p:spPr>
        <p:txBody>
          <a:bodyPr spcFirstLastPara="1" wrap="square" lIns="0" tIns="34275" rIns="0" bIns="34275" anchor="t" anchorCtr="0">
            <a:noAutofit/>
          </a:bodyPr>
          <a:lstStyle>
            <a:lvl1pPr marL="457200" lvl="0" indent="-228600" algn="l">
              <a:lnSpc>
                <a:spcPct val="100000"/>
              </a:lnSpc>
              <a:spcBef>
                <a:spcPts val="0"/>
              </a:spcBef>
              <a:spcAft>
                <a:spcPts val="0"/>
              </a:spcAft>
              <a:buSzPts val="1100"/>
              <a:buNone/>
              <a:defRPr sz="1800">
                <a:solidFill>
                  <a:schemeClr val="accent5"/>
                </a:solidFill>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42" name="Google Shape;42;p9"/>
          <p:cNvSpPr txBox="1">
            <a:spLocks noGrp="1"/>
          </p:cNvSpPr>
          <p:nvPr>
            <p:ph type="body" idx="4"/>
          </p:nvPr>
        </p:nvSpPr>
        <p:spPr>
          <a:xfrm>
            <a:off x="345733" y="1190651"/>
            <a:ext cx="4049866" cy="438412"/>
          </a:xfrm>
          <a:prstGeom prst="rect">
            <a:avLst/>
          </a:prstGeom>
          <a:noFill/>
          <a:ln>
            <a:noFill/>
          </a:ln>
        </p:spPr>
        <p:txBody>
          <a:bodyPr spcFirstLastPara="1" wrap="square" lIns="0" tIns="34275" rIns="0" bIns="34275" anchor="t" anchorCtr="0">
            <a:noAutofit/>
          </a:bodyPr>
          <a:lstStyle>
            <a:lvl1pPr marL="457200" lvl="0" indent="-228600" algn="l">
              <a:lnSpc>
                <a:spcPct val="90000"/>
              </a:lnSpc>
              <a:spcBef>
                <a:spcPts val="800"/>
              </a:spcBef>
              <a:spcAft>
                <a:spcPts val="0"/>
              </a:spcAft>
              <a:buSzPts val="1600"/>
              <a:buNone/>
              <a:defRPr sz="1800">
                <a:solidFill>
                  <a:schemeClr val="accent5"/>
                </a:solidFill>
                <a:latin typeface="Barlow"/>
                <a:ea typeface="Barlow"/>
                <a:cs typeface="Barlow"/>
                <a:sym typeface="Barlow"/>
              </a:defRPr>
            </a:lvl1pPr>
            <a:lvl2pPr marL="914400" lvl="1" indent="-292100" algn="l">
              <a:lnSpc>
                <a:spcPct val="90000"/>
              </a:lnSpc>
              <a:spcBef>
                <a:spcPts val="400"/>
              </a:spcBef>
              <a:spcAft>
                <a:spcPts val="0"/>
              </a:spcAft>
              <a:buSzPts val="1000"/>
              <a:buChar char="▪"/>
              <a:defRPr/>
            </a:lvl2pPr>
            <a:lvl3pPr marL="1371600" lvl="2" indent="-292100" algn="l">
              <a:lnSpc>
                <a:spcPct val="90000"/>
              </a:lnSpc>
              <a:spcBef>
                <a:spcPts val="400"/>
              </a:spcBef>
              <a:spcAft>
                <a:spcPts val="0"/>
              </a:spcAft>
              <a:buSzPts val="1000"/>
              <a:buChar char="▪"/>
              <a:defRPr/>
            </a:lvl3pPr>
            <a:lvl4pPr marL="1828800" lvl="3" indent="-292100" algn="l">
              <a:lnSpc>
                <a:spcPct val="90000"/>
              </a:lnSpc>
              <a:spcBef>
                <a:spcPts val="400"/>
              </a:spcBef>
              <a:spcAft>
                <a:spcPts val="0"/>
              </a:spcAft>
              <a:buSzPts val="1000"/>
              <a:buChar char="▪"/>
              <a:defRPr/>
            </a:lvl4pPr>
            <a:lvl5pPr marL="2286000" lvl="4" indent="-292100" algn="l">
              <a:lnSpc>
                <a:spcPct val="90000"/>
              </a:lnSpc>
              <a:spcBef>
                <a:spcPts val="400"/>
              </a:spcBef>
              <a:spcAft>
                <a:spcPts val="0"/>
              </a:spcAft>
              <a:buSzPts val="10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matchingName="Headline 01" type="titleOnly">
  <p:cSld name="TITLE_ONLY">
    <p:bg>
      <p:bgPr>
        <a:solidFill>
          <a:schemeClr val="accent2"/>
        </a:solidFill>
        <a:effectLst/>
      </p:bgPr>
    </p:bg>
    <p:spTree>
      <p:nvGrpSpPr>
        <p:cNvPr id="1" name="Shape 392"/>
        <p:cNvGrpSpPr/>
        <p:nvPr/>
      </p:nvGrpSpPr>
      <p:grpSpPr>
        <a:xfrm>
          <a:off x="0" y="0"/>
          <a:ext cx="0" cy="0"/>
          <a:chOff x="0" y="0"/>
          <a:chExt cx="0" cy="0"/>
        </a:xfrm>
      </p:grpSpPr>
      <p:pic>
        <p:nvPicPr>
          <p:cNvPr id="393" name="Google Shape;393;p83" descr="A picture containing person, black, holding, whit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394" name="Google Shape;394;p83"/>
          <p:cNvSpPr txBox="1">
            <a:spLocks noGrp="1"/>
          </p:cNvSpPr>
          <p:nvPr>
            <p:ph type="title"/>
          </p:nvPr>
        </p:nvSpPr>
        <p:spPr>
          <a:xfrm>
            <a:off x="345735" y="2074663"/>
            <a:ext cx="8169600" cy="9942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lt1"/>
              </a:buClr>
              <a:buSzPts val="3000"/>
              <a:buFont typeface="Barlow"/>
              <a:buNone/>
              <a:defRPr>
                <a:solidFill>
                  <a:schemeClr val="lt1"/>
                </a:solidFil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pic>
        <p:nvPicPr>
          <p:cNvPr id="395" name="Google Shape;395;p83"/>
          <p:cNvPicPr preferRelativeResize="0"/>
          <p:nvPr/>
        </p:nvPicPr>
        <p:blipFill rotWithShape="1">
          <a:blip r:embed="rId3">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396"/>
        <p:cNvGrpSpPr/>
        <p:nvPr/>
      </p:nvGrpSpPr>
      <p:grpSpPr>
        <a:xfrm>
          <a:off x="0" y="0"/>
          <a:ext cx="0" cy="0"/>
          <a:chOff x="0" y="0"/>
          <a:chExt cx="0" cy="0"/>
        </a:xfrm>
      </p:grpSpPr>
      <p:sp>
        <p:nvSpPr>
          <p:cNvPr id="397" name="Google Shape;397;p84"/>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98"/>
        <p:cNvGrpSpPr/>
        <p:nvPr/>
      </p:nvGrpSpPr>
      <p:grpSpPr>
        <a:xfrm>
          <a:off x="0" y="0"/>
          <a:ext cx="0" cy="0"/>
          <a:chOff x="0" y="0"/>
          <a:chExt cx="0" cy="0"/>
        </a:xfrm>
      </p:grpSpPr>
      <p:sp>
        <p:nvSpPr>
          <p:cNvPr id="399" name="Google Shape;399;p85"/>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400" name="Google Shape;400;p85"/>
          <p:cNvSpPr txBox="1">
            <a:spLocks noGrp="1"/>
          </p:cNvSpPr>
          <p:nvPr>
            <p:ph type="body" idx="1"/>
          </p:nvPr>
        </p:nvSpPr>
        <p:spPr>
          <a:xfrm>
            <a:off x="345734" y="1189435"/>
            <a:ext cx="8445000" cy="3443100"/>
          </a:xfrm>
          <a:prstGeom prst="rect">
            <a:avLst/>
          </a:prstGeom>
          <a:noFill/>
          <a:ln>
            <a:noFill/>
          </a:ln>
        </p:spPr>
        <p:txBody>
          <a:bodyPr spcFirstLastPara="1" wrap="square" lIns="0" tIns="34275" rIns="0" bIns="34275" anchor="t" anchorCtr="0">
            <a:noAutofit/>
          </a:bodyPr>
          <a:lstStyle>
            <a:lvl1pPr marL="457200" lvl="0" indent="-292100" algn="l" rtl="0">
              <a:lnSpc>
                <a:spcPct val="90000"/>
              </a:lnSpc>
              <a:spcBef>
                <a:spcPts val="800"/>
              </a:spcBef>
              <a:spcAft>
                <a:spcPts val="0"/>
              </a:spcAft>
              <a:buSzPts val="1000"/>
              <a:buChar char="▪"/>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Title, Subtitle and Content">
  <p:cSld name="Title, Subtitle and Content">
    <p:spTree>
      <p:nvGrpSpPr>
        <p:cNvPr id="1" name="Shape 401"/>
        <p:cNvGrpSpPr/>
        <p:nvPr/>
      </p:nvGrpSpPr>
      <p:grpSpPr>
        <a:xfrm>
          <a:off x="0" y="0"/>
          <a:ext cx="0" cy="0"/>
          <a:chOff x="0" y="0"/>
          <a:chExt cx="0" cy="0"/>
        </a:xfrm>
      </p:grpSpPr>
      <p:sp>
        <p:nvSpPr>
          <p:cNvPr id="402" name="Google Shape;402;p86"/>
          <p:cNvSpPr txBox="1">
            <a:spLocks noGrp="1"/>
          </p:cNvSpPr>
          <p:nvPr>
            <p:ph type="title"/>
          </p:nvPr>
        </p:nvSpPr>
        <p:spPr>
          <a:xfrm>
            <a:off x="345734" y="138709"/>
            <a:ext cx="8445000" cy="744000"/>
          </a:xfrm>
          <a:prstGeom prst="rect">
            <a:avLst/>
          </a:prstGeom>
          <a:noFill/>
          <a:ln>
            <a:noFill/>
          </a:ln>
        </p:spPr>
        <p:txBody>
          <a:bodyPr spcFirstLastPara="1" wrap="square" lIns="0" tIns="34275" rIns="0" bIns="34275" anchor="b" anchorCtr="0">
            <a:no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403" name="Google Shape;403;p86"/>
          <p:cNvSpPr txBox="1">
            <a:spLocks noGrp="1"/>
          </p:cNvSpPr>
          <p:nvPr>
            <p:ph type="body" idx="1"/>
          </p:nvPr>
        </p:nvSpPr>
        <p:spPr>
          <a:xfrm>
            <a:off x="345734" y="1602398"/>
            <a:ext cx="8445000" cy="3030300"/>
          </a:xfrm>
          <a:prstGeom prst="rect">
            <a:avLst/>
          </a:prstGeom>
          <a:noFill/>
          <a:ln>
            <a:noFill/>
          </a:ln>
        </p:spPr>
        <p:txBody>
          <a:bodyPr spcFirstLastPara="1" wrap="square" lIns="0" tIns="34275" rIns="0" bIns="34275" anchor="t" anchorCtr="0">
            <a:noAutofit/>
          </a:bodyPr>
          <a:lstStyle>
            <a:lvl1pPr marL="457200" lvl="0" indent="-292100" algn="l" rtl="0">
              <a:lnSpc>
                <a:spcPct val="90000"/>
              </a:lnSpc>
              <a:spcBef>
                <a:spcPts val="800"/>
              </a:spcBef>
              <a:spcAft>
                <a:spcPts val="0"/>
              </a:spcAft>
              <a:buSzPts val="1000"/>
              <a:buChar char="▪"/>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04" name="Google Shape;404;p86"/>
          <p:cNvSpPr txBox="1">
            <a:spLocks noGrp="1"/>
          </p:cNvSpPr>
          <p:nvPr>
            <p:ph type="body" idx="2"/>
          </p:nvPr>
        </p:nvSpPr>
        <p:spPr>
          <a:xfrm>
            <a:off x="345281" y="882849"/>
            <a:ext cx="8453100" cy="4821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0"/>
              </a:spcBef>
              <a:spcAft>
                <a:spcPts val="0"/>
              </a:spcAft>
              <a:buSzPts val="1100"/>
              <a:buNone/>
              <a:defRPr sz="1500">
                <a:solidFill>
                  <a:schemeClr val="dk2"/>
                </a:solidFill>
                <a:latin typeface="Barlow"/>
                <a:ea typeface="Barlow"/>
                <a:cs typeface="Barlow"/>
                <a:sym typeface="Barlow"/>
              </a:defRPr>
            </a:lvl1pPr>
            <a:lvl2pPr marL="914400" lvl="1" indent="-298450" algn="l" rtl="0">
              <a:lnSpc>
                <a:spcPct val="90000"/>
              </a:lnSpc>
              <a:spcBef>
                <a:spcPts val="400"/>
              </a:spcBef>
              <a:spcAft>
                <a:spcPts val="0"/>
              </a:spcAft>
              <a:buSzPts val="1100"/>
              <a:buChar char="▪"/>
              <a:defRPr sz="1500">
                <a:solidFill>
                  <a:schemeClr val="dk2"/>
                </a:solidFill>
                <a:latin typeface="Barlow"/>
                <a:ea typeface="Barlow"/>
                <a:cs typeface="Barlow"/>
                <a:sym typeface="Barlow"/>
              </a:defRPr>
            </a:lvl2pPr>
            <a:lvl3pPr marL="1371600" lvl="2" indent="-298450" algn="l" rtl="0">
              <a:lnSpc>
                <a:spcPct val="90000"/>
              </a:lnSpc>
              <a:spcBef>
                <a:spcPts val="400"/>
              </a:spcBef>
              <a:spcAft>
                <a:spcPts val="0"/>
              </a:spcAft>
              <a:buSzPts val="1100"/>
              <a:buChar char="▪"/>
              <a:defRPr sz="1500">
                <a:solidFill>
                  <a:schemeClr val="dk2"/>
                </a:solidFill>
                <a:latin typeface="Barlow"/>
                <a:ea typeface="Barlow"/>
                <a:cs typeface="Barlow"/>
                <a:sym typeface="Barlow"/>
              </a:defRPr>
            </a:lvl3pPr>
            <a:lvl4pPr marL="1828800" lvl="3" indent="-298450" algn="l" rtl="0">
              <a:lnSpc>
                <a:spcPct val="90000"/>
              </a:lnSpc>
              <a:spcBef>
                <a:spcPts val="400"/>
              </a:spcBef>
              <a:spcAft>
                <a:spcPts val="0"/>
              </a:spcAft>
              <a:buSzPts val="1100"/>
              <a:buChar char="▪"/>
              <a:defRPr sz="1500">
                <a:solidFill>
                  <a:schemeClr val="dk2"/>
                </a:solidFill>
                <a:latin typeface="Barlow"/>
                <a:ea typeface="Barlow"/>
                <a:cs typeface="Barlow"/>
                <a:sym typeface="Barlow"/>
              </a:defRPr>
            </a:lvl4pPr>
            <a:lvl5pPr marL="2286000" lvl="4" indent="-298450" algn="l" rtl="0">
              <a:lnSpc>
                <a:spcPct val="90000"/>
              </a:lnSpc>
              <a:spcBef>
                <a:spcPts val="400"/>
              </a:spcBef>
              <a:spcAft>
                <a:spcPts val="0"/>
              </a:spcAft>
              <a:buSzPts val="1100"/>
              <a:buChar char="▪"/>
              <a:defRPr sz="1500">
                <a:solidFill>
                  <a:schemeClr val="dk2"/>
                </a:solidFill>
                <a:latin typeface="Barlow"/>
                <a:ea typeface="Barlow"/>
                <a:cs typeface="Barlow"/>
                <a:sym typeface="Barlow"/>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Two Column">
  <p:cSld name="Two Column">
    <p:spTree>
      <p:nvGrpSpPr>
        <p:cNvPr id="1" name="Shape 405"/>
        <p:cNvGrpSpPr/>
        <p:nvPr/>
      </p:nvGrpSpPr>
      <p:grpSpPr>
        <a:xfrm>
          <a:off x="0" y="0"/>
          <a:ext cx="0" cy="0"/>
          <a:chOff x="0" y="0"/>
          <a:chExt cx="0" cy="0"/>
        </a:xfrm>
      </p:grpSpPr>
      <p:sp>
        <p:nvSpPr>
          <p:cNvPr id="406" name="Google Shape;406;p87"/>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407" name="Google Shape;407;p87"/>
          <p:cNvSpPr txBox="1">
            <a:spLocks noGrp="1"/>
          </p:cNvSpPr>
          <p:nvPr>
            <p:ph type="body" idx="1"/>
          </p:nvPr>
        </p:nvSpPr>
        <p:spPr>
          <a:xfrm>
            <a:off x="345734" y="1710301"/>
            <a:ext cx="4049700" cy="2922600"/>
          </a:xfrm>
          <a:prstGeom prst="rect">
            <a:avLst/>
          </a:prstGeom>
          <a:noFill/>
          <a:ln>
            <a:noFill/>
          </a:ln>
        </p:spPr>
        <p:txBody>
          <a:bodyPr spcFirstLastPara="1" wrap="square" lIns="0" tIns="34275" rIns="0" bIns="34275" anchor="t" anchorCtr="0">
            <a:noAutofit/>
          </a:bodyPr>
          <a:lstStyle>
            <a:lvl1pPr marL="457200" lvl="0" indent="-317500" algn="l" rtl="0">
              <a:lnSpc>
                <a:spcPct val="90000"/>
              </a:lnSpc>
              <a:spcBef>
                <a:spcPts val="800"/>
              </a:spcBef>
              <a:spcAft>
                <a:spcPts val="0"/>
              </a:spcAft>
              <a:buSzPts val="1400"/>
              <a:buChar char="▪"/>
              <a:defRPr sz="1800"/>
            </a:lvl1pPr>
            <a:lvl2pPr marL="914400" lvl="1" indent="-298450" algn="l" rtl="0">
              <a:lnSpc>
                <a:spcPct val="90000"/>
              </a:lnSpc>
              <a:spcBef>
                <a:spcPts val="400"/>
              </a:spcBef>
              <a:spcAft>
                <a:spcPts val="0"/>
              </a:spcAft>
              <a:buSzPts val="1100"/>
              <a:buChar char="▪"/>
              <a:defRPr sz="1500"/>
            </a:lvl2pPr>
            <a:lvl3pPr marL="1371600" lvl="2" indent="-292100" algn="l" rtl="0">
              <a:lnSpc>
                <a:spcPct val="90000"/>
              </a:lnSpc>
              <a:spcBef>
                <a:spcPts val="400"/>
              </a:spcBef>
              <a:spcAft>
                <a:spcPts val="0"/>
              </a:spcAft>
              <a:buSzPts val="1000"/>
              <a:buChar char="▪"/>
              <a:defRPr sz="1400"/>
            </a:lvl3pPr>
            <a:lvl4pPr marL="1828800" lvl="3" indent="-285750" algn="l" rtl="0">
              <a:lnSpc>
                <a:spcPct val="90000"/>
              </a:lnSpc>
              <a:spcBef>
                <a:spcPts val="400"/>
              </a:spcBef>
              <a:spcAft>
                <a:spcPts val="0"/>
              </a:spcAft>
              <a:buSzPts val="900"/>
              <a:buChar char="▪"/>
              <a:defRPr sz="1200"/>
            </a:lvl4pPr>
            <a:lvl5pPr marL="2286000" lvl="4" indent="-285750" algn="l" rtl="0">
              <a:lnSpc>
                <a:spcPct val="90000"/>
              </a:lnSpc>
              <a:spcBef>
                <a:spcPts val="400"/>
              </a:spcBef>
              <a:spcAft>
                <a:spcPts val="0"/>
              </a:spcAft>
              <a:buSzPts val="900"/>
              <a:buChar char="▪"/>
              <a:defRPr sz="1200"/>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08" name="Google Shape;408;p87"/>
          <p:cNvSpPr txBox="1">
            <a:spLocks noGrp="1"/>
          </p:cNvSpPr>
          <p:nvPr>
            <p:ph type="body" idx="2"/>
          </p:nvPr>
        </p:nvSpPr>
        <p:spPr>
          <a:xfrm>
            <a:off x="4740842" y="1711519"/>
            <a:ext cx="4049700" cy="2921100"/>
          </a:xfrm>
          <a:prstGeom prst="rect">
            <a:avLst/>
          </a:prstGeom>
          <a:noFill/>
          <a:ln>
            <a:noFill/>
          </a:ln>
        </p:spPr>
        <p:txBody>
          <a:bodyPr spcFirstLastPara="1" wrap="square" lIns="0" tIns="34275" rIns="0" bIns="34275" anchor="t" anchorCtr="0">
            <a:noAutofit/>
          </a:bodyPr>
          <a:lstStyle>
            <a:lvl1pPr marL="457200" lvl="0" indent="-317500" algn="l" rtl="0">
              <a:lnSpc>
                <a:spcPct val="90000"/>
              </a:lnSpc>
              <a:spcBef>
                <a:spcPts val="800"/>
              </a:spcBef>
              <a:spcAft>
                <a:spcPts val="0"/>
              </a:spcAft>
              <a:buSzPts val="1400"/>
              <a:buChar char="▪"/>
              <a:defRPr sz="1800"/>
            </a:lvl1pPr>
            <a:lvl2pPr marL="914400" lvl="1" indent="-298450" algn="l" rtl="0">
              <a:lnSpc>
                <a:spcPct val="90000"/>
              </a:lnSpc>
              <a:spcBef>
                <a:spcPts val="400"/>
              </a:spcBef>
              <a:spcAft>
                <a:spcPts val="0"/>
              </a:spcAft>
              <a:buSzPts val="1100"/>
              <a:buChar char="▪"/>
              <a:defRPr sz="1500"/>
            </a:lvl2pPr>
            <a:lvl3pPr marL="1371600" lvl="2" indent="-292100" algn="l" rtl="0">
              <a:lnSpc>
                <a:spcPct val="90000"/>
              </a:lnSpc>
              <a:spcBef>
                <a:spcPts val="400"/>
              </a:spcBef>
              <a:spcAft>
                <a:spcPts val="0"/>
              </a:spcAft>
              <a:buSzPts val="1000"/>
              <a:buChar char="▪"/>
              <a:defRPr sz="1400"/>
            </a:lvl3pPr>
            <a:lvl4pPr marL="1828800" lvl="3" indent="-285750" algn="l" rtl="0">
              <a:lnSpc>
                <a:spcPct val="90000"/>
              </a:lnSpc>
              <a:spcBef>
                <a:spcPts val="400"/>
              </a:spcBef>
              <a:spcAft>
                <a:spcPts val="0"/>
              </a:spcAft>
              <a:buSzPts val="900"/>
              <a:buChar char="▪"/>
              <a:defRPr sz="1200"/>
            </a:lvl4pPr>
            <a:lvl5pPr marL="2286000" lvl="4" indent="-285750" algn="l" rtl="0">
              <a:lnSpc>
                <a:spcPct val="90000"/>
              </a:lnSpc>
              <a:spcBef>
                <a:spcPts val="400"/>
              </a:spcBef>
              <a:spcAft>
                <a:spcPts val="0"/>
              </a:spcAft>
              <a:buSzPts val="900"/>
              <a:buChar char="▪"/>
              <a:defRPr sz="1200"/>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cxnSp>
        <p:nvCxnSpPr>
          <p:cNvPr id="409" name="Google Shape;409;p87"/>
          <p:cNvCxnSpPr/>
          <p:nvPr/>
        </p:nvCxnSpPr>
        <p:spPr>
          <a:xfrm>
            <a:off x="4476584" y="1189435"/>
            <a:ext cx="0" cy="3442800"/>
          </a:xfrm>
          <a:prstGeom prst="straightConnector1">
            <a:avLst/>
          </a:prstGeom>
          <a:noFill/>
          <a:ln w="12700" cap="flat" cmpd="sng">
            <a:solidFill>
              <a:schemeClr val="accent5"/>
            </a:solidFill>
            <a:prstDash val="solid"/>
            <a:miter lim="800000"/>
            <a:headEnd type="none" w="sm" len="sm"/>
            <a:tailEnd type="none" w="sm" len="sm"/>
          </a:ln>
        </p:spPr>
      </p:cxnSp>
      <p:sp>
        <p:nvSpPr>
          <p:cNvPr id="410" name="Google Shape;410;p87"/>
          <p:cNvSpPr txBox="1">
            <a:spLocks noGrp="1"/>
          </p:cNvSpPr>
          <p:nvPr>
            <p:ph type="body" idx="3"/>
          </p:nvPr>
        </p:nvSpPr>
        <p:spPr>
          <a:xfrm>
            <a:off x="4740842" y="1190651"/>
            <a:ext cx="4049700" cy="4383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800"/>
              </a:spcBef>
              <a:spcAft>
                <a:spcPts val="0"/>
              </a:spcAft>
              <a:buSzPts val="1600"/>
              <a:buNone/>
              <a:defRPr sz="2100">
                <a:solidFill>
                  <a:schemeClr val="accent5"/>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11" name="Google Shape;411;p87"/>
          <p:cNvSpPr txBox="1">
            <a:spLocks noGrp="1"/>
          </p:cNvSpPr>
          <p:nvPr>
            <p:ph type="body" idx="4"/>
          </p:nvPr>
        </p:nvSpPr>
        <p:spPr>
          <a:xfrm>
            <a:off x="345733" y="1190651"/>
            <a:ext cx="4049700" cy="4383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800"/>
              </a:spcBef>
              <a:spcAft>
                <a:spcPts val="0"/>
              </a:spcAft>
              <a:buSzPts val="1600"/>
              <a:buNone/>
              <a:defRPr sz="2100">
                <a:solidFill>
                  <a:schemeClr val="accent5"/>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Three Column">
  <p:cSld name="Three Column">
    <p:spTree>
      <p:nvGrpSpPr>
        <p:cNvPr id="1" name="Shape 412"/>
        <p:cNvGrpSpPr/>
        <p:nvPr/>
      </p:nvGrpSpPr>
      <p:grpSpPr>
        <a:xfrm>
          <a:off x="0" y="0"/>
          <a:ext cx="0" cy="0"/>
          <a:chOff x="0" y="0"/>
          <a:chExt cx="0" cy="0"/>
        </a:xfrm>
      </p:grpSpPr>
      <p:sp>
        <p:nvSpPr>
          <p:cNvPr id="413" name="Google Shape;413;p88"/>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414" name="Google Shape;414;p88"/>
          <p:cNvSpPr txBox="1">
            <a:spLocks noGrp="1"/>
          </p:cNvSpPr>
          <p:nvPr>
            <p:ph type="body" idx="1"/>
          </p:nvPr>
        </p:nvSpPr>
        <p:spPr>
          <a:xfrm>
            <a:off x="345734" y="1711517"/>
            <a:ext cx="2605800" cy="2920800"/>
          </a:xfrm>
          <a:prstGeom prst="rect">
            <a:avLst/>
          </a:prstGeom>
          <a:noFill/>
          <a:ln>
            <a:noFill/>
          </a:ln>
        </p:spPr>
        <p:txBody>
          <a:bodyPr spcFirstLastPara="1" wrap="square" lIns="0" tIns="34275" rIns="0" bIns="34275" anchor="t" anchorCtr="0">
            <a:noAutofit/>
          </a:bodyPr>
          <a:lstStyle>
            <a:lvl1pPr marL="457200" lvl="0" indent="-317500" algn="l" rtl="0">
              <a:lnSpc>
                <a:spcPct val="90000"/>
              </a:lnSpc>
              <a:spcBef>
                <a:spcPts val="800"/>
              </a:spcBef>
              <a:spcAft>
                <a:spcPts val="0"/>
              </a:spcAft>
              <a:buSzPts val="1400"/>
              <a:buChar char="▪"/>
              <a:defRPr sz="1800"/>
            </a:lvl1pPr>
            <a:lvl2pPr marL="914400" lvl="1" indent="-298450" algn="l" rtl="0">
              <a:lnSpc>
                <a:spcPct val="90000"/>
              </a:lnSpc>
              <a:spcBef>
                <a:spcPts val="400"/>
              </a:spcBef>
              <a:spcAft>
                <a:spcPts val="0"/>
              </a:spcAft>
              <a:buSzPts val="1100"/>
              <a:buChar char="▪"/>
              <a:defRPr sz="1500"/>
            </a:lvl2pPr>
            <a:lvl3pPr marL="1371600" lvl="2" indent="-292100" algn="l" rtl="0">
              <a:lnSpc>
                <a:spcPct val="90000"/>
              </a:lnSpc>
              <a:spcBef>
                <a:spcPts val="400"/>
              </a:spcBef>
              <a:spcAft>
                <a:spcPts val="0"/>
              </a:spcAft>
              <a:buSzPts val="1000"/>
              <a:buChar char="▪"/>
              <a:defRPr sz="1400"/>
            </a:lvl3pPr>
            <a:lvl4pPr marL="1828800" lvl="3" indent="-285750" algn="l" rtl="0">
              <a:lnSpc>
                <a:spcPct val="90000"/>
              </a:lnSpc>
              <a:spcBef>
                <a:spcPts val="400"/>
              </a:spcBef>
              <a:spcAft>
                <a:spcPts val="0"/>
              </a:spcAft>
              <a:buSzPts val="900"/>
              <a:buChar char="▪"/>
              <a:defRPr sz="1200"/>
            </a:lvl4pPr>
            <a:lvl5pPr marL="2286000" lvl="4" indent="-285750" algn="l" rtl="0">
              <a:lnSpc>
                <a:spcPct val="90000"/>
              </a:lnSpc>
              <a:spcBef>
                <a:spcPts val="400"/>
              </a:spcBef>
              <a:spcAft>
                <a:spcPts val="0"/>
              </a:spcAft>
              <a:buSzPts val="900"/>
              <a:buChar char="▪"/>
              <a:defRPr sz="1200"/>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15" name="Google Shape;415;p88"/>
          <p:cNvSpPr txBox="1">
            <a:spLocks noGrp="1"/>
          </p:cNvSpPr>
          <p:nvPr>
            <p:ph type="body" idx="2"/>
          </p:nvPr>
        </p:nvSpPr>
        <p:spPr>
          <a:xfrm>
            <a:off x="3265577" y="1711517"/>
            <a:ext cx="2605800" cy="2920800"/>
          </a:xfrm>
          <a:prstGeom prst="rect">
            <a:avLst/>
          </a:prstGeom>
          <a:noFill/>
          <a:ln>
            <a:noFill/>
          </a:ln>
        </p:spPr>
        <p:txBody>
          <a:bodyPr spcFirstLastPara="1" wrap="square" lIns="0" tIns="34275" rIns="0" bIns="34275" anchor="t" anchorCtr="0">
            <a:noAutofit/>
          </a:bodyPr>
          <a:lstStyle>
            <a:lvl1pPr marL="457200" lvl="0" indent="-317500" algn="l" rtl="0">
              <a:lnSpc>
                <a:spcPct val="90000"/>
              </a:lnSpc>
              <a:spcBef>
                <a:spcPts val="800"/>
              </a:spcBef>
              <a:spcAft>
                <a:spcPts val="0"/>
              </a:spcAft>
              <a:buSzPts val="1400"/>
              <a:buChar char="▪"/>
              <a:defRPr sz="1800"/>
            </a:lvl1pPr>
            <a:lvl2pPr marL="914400" lvl="1" indent="-298450" algn="l" rtl="0">
              <a:lnSpc>
                <a:spcPct val="90000"/>
              </a:lnSpc>
              <a:spcBef>
                <a:spcPts val="400"/>
              </a:spcBef>
              <a:spcAft>
                <a:spcPts val="0"/>
              </a:spcAft>
              <a:buSzPts val="1100"/>
              <a:buChar char="▪"/>
              <a:defRPr sz="1500"/>
            </a:lvl2pPr>
            <a:lvl3pPr marL="1371600" lvl="2" indent="-292100" algn="l" rtl="0">
              <a:lnSpc>
                <a:spcPct val="90000"/>
              </a:lnSpc>
              <a:spcBef>
                <a:spcPts val="400"/>
              </a:spcBef>
              <a:spcAft>
                <a:spcPts val="0"/>
              </a:spcAft>
              <a:buSzPts val="1000"/>
              <a:buChar char="▪"/>
              <a:defRPr sz="1400"/>
            </a:lvl3pPr>
            <a:lvl4pPr marL="1828800" lvl="3" indent="-285750" algn="l" rtl="0">
              <a:lnSpc>
                <a:spcPct val="90000"/>
              </a:lnSpc>
              <a:spcBef>
                <a:spcPts val="400"/>
              </a:spcBef>
              <a:spcAft>
                <a:spcPts val="0"/>
              </a:spcAft>
              <a:buSzPts val="900"/>
              <a:buChar char="▪"/>
              <a:defRPr sz="1200"/>
            </a:lvl4pPr>
            <a:lvl5pPr marL="2286000" lvl="4" indent="-285750" algn="l" rtl="0">
              <a:lnSpc>
                <a:spcPct val="90000"/>
              </a:lnSpc>
              <a:spcBef>
                <a:spcPts val="400"/>
              </a:spcBef>
              <a:spcAft>
                <a:spcPts val="0"/>
              </a:spcAft>
              <a:buSzPts val="900"/>
              <a:buChar char="▪"/>
              <a:defRPr sz="1200"/>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16" name="Google Shape;416;p88"/>
          <p:cNvSpPr txBox="1">
            <a:spLocks noGrp="1"/>
          </p:cNvSpPr>
          <p:nvPr>
            <p:ph type="body" idx="3"/>
          </p:nvPr>
        </p:nvSpPr>
        <p:spPr>
          <a:xfrm>
            <a:off x="6185421" y="1711517"/>
            <a:ext cx="2605800" cy="2920800"/>
          </a:xfrm>
          <a:prstGeom prst="rect">
            <a:avLst/>
          </a:prstGeom>
          <a:noFill/>
          <a:ln>
            <a:noFill/>
          </a:ln>
        </p:spPr>
        <p:txBody>
          <a:bodyPr spcFirstLastPara="1" wrap="square" lIns="0" tIns="34275" rIns="0" bIns="34275" anchor="t" anchorCtr="0">
            <a:noAutofit/>
          </a:bodyPr>
          <a:lstStyle>
            <a:lvl1pPr marL="457200" lvl="0" indent="-317500" algn="l" rtl="0">
              <a:lnSpc>
                <a:spcPct val="90000"/>
              </a:lnSpc>
              <a:spcBef>
                <a:spcPts val="800"/>
              </a:spcBef>
              <a:spcAft>
                <a:spcPts val="0"/>
              </a:spcAft>
              <a:buSzPts val="1400"/>
              <a:buChar char="▪"/>
              <a:defRPr sz="1800"/>
            </a:lvl1pPr>
            <a:lvl2pPr marL="914400" lvl="1" indent="-298450" algn="l" rtl="0">
              <a:lnSpc>
                <a:spcPct val="90000"/>
              </a:lnSpc>
              <a:spcBef>
                <a:spcPts val="400"/>
              </a:spcBef>
              <a:spcAft>
                <a:spcPts val="0"/>
              </a:spcAft>
              <a:buSzPts val="1100"/>
              <a:buChar char="▪"/>
              <a:defRPr sz="1500"/>
            </a:lvl2pPr>
            <a:lvl3pPr marL="1371600" lvl="2" indent="-292100" algn="l" rtl="0">
              <a:lnSpc>
                <a:spcPct val="90000"/>
              </a:lnSpc>
              <a:spcBef>
                <a:spcPts val="400"/>
              </a:spcBef>
              <a:spcAft>
                <a:spcPts val="0"/>
              </a:spcAft>
              <a:buSzPts val="1000"/>
              <a:buChar char="▪"/>
              <a:defRPr sz="1400"/>
            </a:lvl3pPr>
            <a:lvl4pPr marL="1828800" lvl="3" indent="-285750" algn="l" rtl="0">
              <a:lnSpc>
                <a:spcPct val="90000"/>
              </a:lnSpc>
              <a:spcBef>
                <a:spcPts val="400"/>
              </a:spcBef>
              <a:spcAft>
                <a:spcPts val="0"/>
              </a:spcAft>
              <a:buSzPts val="900"/>
              <a:buChar char="▪"/>
              <a:defRPr sz="1200"/>
            </a:lvl4pPr>
            <a:lvl5pPr marL="2286000" lvl="4" indent="-285750" algn="l" rtl="0">
              <a:lnSpc>
                <a:spcPct val="90000"/>
              </a:lnSpc>
              <a:spcBef>
                <a:spcPts val="400"/>
              </a:spcBef>
              <a:spcAft>
                <a:spcPts val="0"/>
              </a:spcAft>
              <a:buSzPts val="900"/>
              <a:buChar char="▪"/>
              <a:defRPr sz="1200"/>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cxnSp>
        <p:nvCxnSpPr>
          <p:cNvPr id="417" name="Google Shape;417;p88"/>
          <p:cNvCxnSpPr/>
          <p:nvPr/>
        </p:nvCxnSpPr>
        <p:spPr>
          <a:xfrm>
            <a:off x="5939624" y="1189435"/>
            <a:ext cx="0" cy="3442800"/>
          </a:xfrm>
          <a:prstGeom prst="straightConnector1">
            <a:avLst/>
          </a:prstGeom>
          <a:noFill/>
          <a:ln w="12700" cap="flat" cmpd="sng">
            <a:solidFill>
              <a:schemeClr val="accent5"/>
            </a:solidFill>
            <a:prstDash val="solid"/>
            <a:miter lim="800000"/>
            <a:headEnd type="none" w="sm" len="sm"/>
            <a:tailEnd type="none" w="sm" len="sm"/>
          </a:ln>
        </p:spPr>
      </p:cxnSp>
      <p:cxnSp>
        <p:nvCxnSpPr>
          <p:cNvPr id="418" name="Google Shape;418;p88"/>
          <p:cNvCxnSpPr/>
          <p:nvPr/>
        </p:nvCxnSpPr>
        <p:spPr>
          <a:xfrm>
            <a:off x="3023483" y="1189435"/>
            <a:ext cx="0" cy="3442800"/>
          </a:xfrm>
          <a:prstGeom prst="straightConnector1">
            <a:avLst/>
          </a:prstGeom>
          <a:noFill/>
          <a:ln w="12700" cap="flat" cmpd="sng">
            <a:solidFill>
              <a:schemeClr val="accent5"/>
            </a:solidFill>
            <a:prstDash val="solid"/>
            <a:miter lim="800000"/>
            <a:headEnd type="none" w="sm" len="sm"/>
            <a:tailEnd type="none" w="sm" len="sm"/>
          </a:ln>
        </p:spPr>
      </p:cxnSp>
      <p:sp>
        <p:nvSpPr>
          <p:cNvPr id="419" name="Google Shape;419;p88"/>
          <p:cNvSpPr txBox="1">
            <a:spLocks noGrp="1"/>
          </p:cNvSpPr>
          <p:nvPr>
            <p:ph type="body" idx="4"/>
          </p:nvPr>
        </p:nvSpPr>
        <p:spPr>
          <a:xfrm>
            <a:off x="3265577" y="1189435"/>
            <a:ext cx="2605800" cy="4386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800"/>
              </a:spcBef>
              <a:spcAft>
                <a:spcPts val="0"/>
              </a:spcAft>
              <a:buSzPts val="1600"/>
              <a:buNone/>
              <a:defRPr>
                <a:solidFill>
                  <a:schemeClr val="accent5"/>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20" name="Google Shape;420;p88"/>
          <p:cNvSpPr txBox="1">
            <a:spLocks noGrp="1"/>
          </p:cNvSpPr>
          <p:nvPr>
            <p:ph type="body" idx="5"/>
          </p:nvPr>
        </p:nvSpPr>
        <p:spPr>
          <a:xfrm>
            <a:off x="6185421" y="1189435"/>
            <a:ext cx="2605800" cy="4386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800"/>
              </a:spcBef>
              <a:spcAft>
                <a:spcPts val="0"/>
              </a:spcAft>
              <a:buSzPts val="1600"/>
              <a:buNone/>
              <a:defRPr>
                <a:solidFill>
                  <a:schemeClr val="accent5"/>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21" name="Google Shape;421;p88"/>
          <p:cNvSpPr txBox="1">
            <a:spLocks noGrp="1"/>
          </p:cNvSpPr>
          <p:nvPr>
            <p:ph type="body" idx="6"/>
          </p:nvPr>
        </p:nvSpPr>
        <p:spPr>
          <a:xfrm>
            <a:off x="345734" y="1189435"/>
            <a:ext cx="2605800" cy="4386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800"/>
              </a:spcBef>
              <a:spcAft>
                <a:spcPts val="0"/>
              </a:spcAft>
              <a:buSzPts val="1600"/>
              <a:buNone/>
              <a:defRPr>
                <a:solidFill>
                  <a:schemeClr val="accent5"/>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Two Column Box">
  <p:cSld name="Two Column Box">
    <p:spTree>
      <p:nvGrpSpPr>
        <p:cNvPr id="1" name="Shape 422"/>
        <p:cNvGrpSpPr/>
        <p:nvPr/>
      </p:nvGrpSpPr>
      <p:grpSpPr>
        <a:xfrm>
          <a:off x="0" y="0"/>
          <a:ext cx="0" cy="0"/>
          <a:chOff x="0" y="0"/>
          <a:chExt cx="0" cy="0"/>
        </a:xfrm>
      </p:grpSpPr>
      <p:sp>
        <p:nvSpPr>
          <p:cNvPr id="423" name="Google Shape;423;p89"/>
          <p:cNvSpPr/>
          <p:nvPr/>
        </p:nvSpPr>
        <p:spPr>
          <a:xfrm>
            <a:off x="345733" y="1458265"/>
            <a:ext cx="4054200" cy="2568600"/>
          </a:xfrm>
          <a:prstGeom prst="snip1Rect">
            <a:avLst>
              <a:gd name="adj" fmla="val 16667"/>
            </a:avLst>
          </a:prstGeom>
          <a:solidFill>
            <a:schemeClr val="accent5"/>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424" name="Google Shape;424;p89"/>
          <p:cNvSpPr/>
          <p:nvPr/>
        </p:nvSpPr>
        <p:spPr>
          <a:xfrm>
            <a:off x="4736365" y="1458265"/>
            <a:ext cx="4054200" cy="2568600"/>
          </a:xfrm>
          <a:prstGeom prst="snip1Rect">
            <a:avLst>
              <a:gd name="adj" fmla="val 16667"/>
            </a:avLst>
          </a:prstGeom>
          <a:solidFill>
            <a:schemeClr val="dk2"/>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425" name="Google Shape;425;p89"/>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426" name="Google Shape;426;p89"/>
          <p:cNvSpPr txBox="1">
            <a:spLocks noGrp="1"/>
          </p:cNvSpPr>
          <p:nvPr>
            <p:ph type="body" idx="1"/>
          </p:nvPr>
        </p:nvSpPr>
        <p:spPr>
          <a:xfrm>
            <a:off x="464431" y="1577210"/>
            <a:ext cx="3815400" cy="2339700"/>
          </a:xfrm>
          <a:prstGeom prst="rect">
            <a:avLst/>
          </a:prstGeom>
          <a:noFill/>
          <a:ln>
            <a:noFill/>
          </a:ln>
        </p:spPr>
        <p:txBody>
          <a:bodyPr spcFirstLastPara="1" wrap="square" lIns="0" tIns="34275" rIns="0" bIns="34275" anchor="t" anchorCtr="0">
            <a:noAutofit/>
          </a:bodyPr>
          <a:lstStyle>
            <a:lvl1pPr marL="457200" lvl="0" indent="-292100" algn="l" rtl="0">
              <a:lnSpc>
                <a:spcPct val="90000"/>
              </a:lnSpc>
              <a:spcBef>
                <a:spcPts val="800"/>
              </a:spcBef>
              <a:spcAft>
                <a:spcPts val="0"/>
              </a:spcAft>
              <a:buClr>
                <a:schemeClr val="lt1"/>
              </a:buClr>
              <a:buSzPts val="1000"/>
              <a:buChar char="▪"/>
              <a:defRPr sz="1400">
                <a:solidFill>
                  <a:schemeClr val="lt1"/>
                </a:solidFill>
              </a:defRPr>
            </a:lvl1pPr>
            <a:lvl2pPr marL="914400" lvl="1" indent="-285750" algn="l" rtl="0">
              <a:lnSpc>
                <a:spcPct val="90000"/>
              </a:lnSpc>
              <a:spcBef>
                <a:spcPts val="400"/>
              </a:spcBef>
              <a:spcAft>
                <a:spcPts val="0"/>
              </a:spcAft>
              <a:buClr>
                <a:schemeClr val="lt1"/>
              </a:buClr>
              <a:buSzPts val="900"/>
              <a:buChar char="▪"/>
              <a:defRPr sz="1200">
                <a:solidFill>
                  <a:schemeClr val="lt1"/>
                </a:solidFill>
              </a:defRPr>
            </a:lvl2pPr>
            <a:lvl3pPr marL="1371600" lvl="2" indent="-279400" algn="l" rtl="0">
              <a:lnSpc>
                <a:spcPct val="90000"/>
              </a:lnSpc>
              <a:spcBef>
                <a:spcPts val="400"/>
              </a:spcBef>
              <a:spcAft>
                <a:spcPts val="0"/>
              </a:spcAft>
              <a:buClr>
                <a:schemeClr val="lt1"/>
              </a:buClr>
              <a:buSzPts val="800"/>
              <a:buChar char="▪"/>
              <a:defRPr sz="1100">
                <a:solidFill>
                  <a:schemeClr val="lt1"/>
                </a:solidFill>
              </a:defRPr>
            </a:lvl3pPr>
            <a:lvl4pPr marL="1828800" lvl="3" indent="-273050" algn="l" rtl="0">
              <a:lnSpc>
                <a:spcPct val="90000"/>
              </a:lnSpc>
              <a:spcBef>
                <a:spcPts val="400"/>
              </a:spcBef>
              <a:spcAft>
                <a:spcPts val="0"/>
              </a:spcAft>
              <a:buClr>
                <a:schemeClr val="lt1"/>
              </a:buClr>
              <a:buSzPts val="700"/>
              <a:buChar char="▪"/>
              <a:defRPr sz="900">
                <a:solidFill>
                  <a:schemeClr val="lt1"/>
                </a:solidFill>
              </a:defRPr>
            </a:lvl4pPr>
            <a:lvl5pPr marL="2286000" lvl="4" indent="-273050" algn="l" rtl="0">
              <a:lnSpc>
                <a:spcPct val="90000"/>
              </a:lnSpc>
              <a:spcBef>
                <a:spcPts val="400"/>
              </a:spcBef>
              <a:spcAft>
                <a:spcPts val="0"/>
              </a:spcAft>
              <a:buClr>
                <a:schemeClr val="lt1"/>
              </a:buClr>
              <a:buSzPts val="700"/>
              <a:buChar char="▪"/>
              <a:defRPr sz="900">
                <a:solidFill>
                  <a:schemeClr val="lt1"/>
                </a:solidFill>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27" name="Google Shape;427;p89"/>
          <p:cNvSpPr txBox="1">
            <a:spLocks noGrp="1"/>
          </p:cNvSpPr>
          <p:nvPr>
            <p:ph type="body" idx="2"/>
          </p:nvPr>
        </p:nvSpPr>
        <p:spPr>
          <a:xfrm>
            <a:off x="4859539" y="1578426"/>
            <a:ext cx="3815400" cy="2338800"/>
          </a:xfrm>
          <a:prstGeom prst="rect">
            <a:avLst/>
          </a:prstGeom>
          <a:noFill/>
          <a:ln>
            <a:noFill/>
          </a:ln>
        </p:spPr>
        <p:txBody>
          <a:bodyPr spcFirstLastPara="1" wrap="square" lIns="0" tIns="34275" rIns="0" bIns="34275" anchor="t" anchorCtr="0">
            <a:noAutofit/>
          </a:bodyPr>
          <a:lstStyle>
            <a:lvl1pPr marL="457200" lvl="0" indent="-292100" algn="l" rtl="0">
              <a:lnSpc>
                <a:spcPct val="90000"/>
              </a:lnSpc>
              <a:spcBef>
                <a:spcPts val="800"/>
              </a:spcBef>
              <a:spcAft>
                <a:spcPts val="0"/>
              </a:spcAft>
              <a:buClr>
                <a:schemeClr val="lt1"/>
              </a:buClr>
              <a:buSzPts val="1000"/>
              <a:buChar char="▪"/>
              <a:defRPr sz="1400">
                <a:solidFill>
                  <a:schemeClr val="lt1"/>
                </a:solidFill>
              </a:defRPr>
            </a:lvl1pPr>
            <a:lvl2pPr marL="914400" lvl="1" indent="-285750" algn="l" rtl="0">
              <a:lnSpc>
                <a:spcPct val="90000"/>
              </a:lnSpc>
              <a:spcBef>
                <a:spcPts val="400"/>
              </a:spcBef>
              <a:spcAft>
                <a:spcPts val="0"/>
              </a:spcAft>
              <a:buClr>
                <a:schemeClr val="lt1"/>
              </a:buClr>
              <a:buSzPts val="900"/>
              <a:buChar char="▪"/>
              <a:defRPr sz="1200">
                <a:solidFill>
                  <a:schemeClr val="lt1"/>
                </a:solidFill>
              </a:defRPr>
            </a:lvl2pPr>
            <a:lvl3pPr marL="1371600" lvl="2" indent="-279400" algn="l" rtl="0">
              <a:lnSpc>
                <a:spcPct val="90000"/>
              </a:lnSpc>
              <a:spcBef>
                <a:spcPts val="400"/>
              </a:spcBef>
              <a:spcAft>
                <a:spcPts val="0"/>
              </a:spcAft>
              <a:buClr>
                <a:schemeClr val="lt1"/>
              </a:buClr>
              <a:buSzPts val="800"/>
              <a:buChar char="▪"/>
              <a:defRPr sz="1100">
                <a:solidFill>
                  <a:schemeClr val="lt1"/>
                </a:solidFill>
              </a:defRPr>
            </a:lvl3pPr>
            <a:lvl4pPr marL="1828800" lvl="3" indent="-273050" algn="l" rtl="0">
              <a:lnSpc>
                <a:spcPct val="90000"/>
              </a:lnSpc>
              <a:spcBef>
                <a:spcPts val="400"/>
              </a:spcBef>
              <a:spcAft>
                <a:spcPts val="0"/>
              </a:spcAft>
              <a:buClr>
                <a:schemeClr val="lt1"/>
              </a:buClr>
              <a:buSzPts val="700"/>
              <a:buChar char="▪"/>
              <a:defRPr sz="900">
                <a:solidFill>
                  <a:schemeClr val="lt1"/>
                </a:solidFill>
              </a:defRPr>
            </a:lvl4pPr>
            <a:lvl5pPr marL="2286000" lvl="4" indent="-273050" algn="l" rtl="0">
              <a:lnSpc>
                <a:spcPct val="90000"/>
              </a:lnSpc>
              <a:spcBef>
                <a:spcPts val="400"/>
              </a:spcBef>
              <a:spcAft>
                <a:spcPts val="0"/>
              </a:spcAft>
              <a:buClr>
                <a:schemeClr val="lt1"/>
              </a:buClr>
              <a:buSzPts val="700"/>
              <a:buChar char="▪"/>
              <a:defRPr sz="900">
                <a:solidFill>
                  <a:schemeClr val="lt1"/>
                </a:solidFill>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28" name="Google Shape;428;p89"/>
          <p:cNvSpPr txBox="1">
            <a:spLocks noGrp="1"/>
          </p:cNvSpPr>
          <p:nvPr>
            <p:ph type="body" idx="3"/>
          </p:nvPr>
        </p:nvSpPr>
        <p:spPr>
          <a:xfrm>
            <a:off x="4740842" y="1136930"/>
            <a:ext cx="4049700" cy="3135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800"/>
              </a:spcBef>
              <a:spcAft>
                <a:spcPts val="0"/>
              </a:spcAft>
              <a:buSzPts val="1100"/>
              <a:buNone/>
              <a:defRPr sz="1500">
                <a:solidFill>
                  <a:schemeClr val="dk1"/>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29" name="Google Shape;429;p89"/>
          <p:cNvSpPr txBox="1">
            <a:spLocks noGrp="1"/>
          </p:cNvSpPr>
          <p:nvPr>
            <p:ph type="body" idx="4"/>
          </p:nvPr>
        </p:nvSpPr>
        <p:spPr>
          <a:xfrm>
            <a:off x="345733" y="1136930"/>
            <a:ext cx="4049700" cy="3135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800"/>
              </a:spcBef>
              <a:spcAft>
                <a:spcPts val="0"/>
              </a:spcAft>
              <a:buSzPts val="1100"/>
              <a:buNone/>
              <a:defRPr sz="1500">
                <a:solidFill>
                  <a:schemeClr val="dk1"/>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Three Box">
  <p:cSld name="Three Box">
    <p:spTree>
      <p:nvGrpSpPr>
        <p:cNvPr id="1" name="Shape 430"/>
        <p:cNvGrpSpPr/>
        <p:nvPr/>
      </p:nvGrpSpPr>
      <p:grpSpPr>
        <a:xfrm>
          <a:off x="0" y="0"/>
          <a:ext cx="0" cy="0"/>
          <a:chOff x="0" y="0"/>
          <a:chExt cx="0" cy="0"/>
        </a:xfrm>
      </p:grpSpPr>
      <p:sp>
        <p:nvSpPr>
          <p:cNvPr id="431" name="Google Shape;431;p90"/>
          <p:cNvSpPr/>
          <p:nvPr/>
        </p:nvSpPr>
        <p:spPr>
          <a:xfrm>
            <a:off x="345734" y="1458265"/>
            <a:ext cx="2541000" cy="2568600"/>
          </a:xfrm>
          <a:prstGeom prst="snip1Rect">
            <a:avLst>
              <a:gd name="adj" fmla="val 16667"/>
            </a:avLst>
          </a:prstGeom>
          <a:solidFill>
            <a:schemeClr val="accent5"/>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432" name="Google Shape;432;p90"/>
          <p:cNvSpPr/>
          <p:nvPr/>
        </p:nvSpPr>
        <p:spPr>
          <a:xfrm>
            <a:off x="3311776" y="1458265"/>
            <a:ext cx="2541000" cy="2568600"/>
          </a:xfrm>
          <a:prstGeom prst="snip1Rect">
            <a:avLst>
              <a:gd name="adj" fmla="val 16667"/>
            </a:avLst>
          </a:prstGeom>
          <a:solidFill>
            <a:schemeClr val="dk2"/>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433" name="Google Shape;433;p90"/>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434" name="Google Shape;434;p90"/>
          <p:cNvSpPr txBox="1">
            <a:spLocks noGrp="1"/>
          </p:cNvSpPr>
          <p:nvPr>
            <p:ph type="body" idx="1"/>
          </p:nvPr>
        </p:nvSpPr>
        <p:spPr>
          <a:xfrm>
            <a:off x="464431" y="1577210"/>
            <a:ext cx="2308500" cy="2339700"/>
          </a:xfrm>
          <a:prstGeom prst="rect">
            <a:avLst/>
          </a:prstGeom>
          <a:noFill/>
          <a:ln>
            <a:noFill/>
          </a:ln>
        </p:spPr>
        <p:txBody>
          <a:bodyPr spcFirstLastPara="1" wrap="square" lIns="0" tIns="34275" rIns="0" bIns="34275" anchor="t" anchorCtr="0">
            <a:noAutofit/>
          </a:bodyPr>
          <a:lstStyle>
            <a:lvl1pPr marL="457200" lvl="0" indent="-292100" algn="l" rtl="0">
              <a:lnSpc>
                <a:spcPct val="90000"/>
              </a:lnSpc>
              <a:spcBef>
                <a:spcPts val="800"/>
              </a:spcBef>
              <a:spcAft>
                <a:spcPts val="0"/>
              </a:spcAft>
              <a:buClr>
                <a:schemeClr val="lt1"/>
              </a:buClr>
              <a:buSzPts val="1000"/>
              <a:buChar char="▪"/>
              <a:defRPr sz="1400">
                <a:solidFill>
                  <a:schemeClr val="lt1"/>
                </a:solidFill>
              </a:defRPr>
            </a:lvl1pPr>
            <a:lvl2pPr marL="914400" lvl="1" indent="-285750" algn="l" rtl="0">
              <a:lnSpc>
                <a:spcPct val="90000"/>
              </a:lnSpc>
              <a:spcBef>
                <a:spcPts val="400"/>
              </a:spcBef>
              <a:spcAft>
                <a:spcPts val="0"/>
              </a:spcAft>
              <a:buClr>
                <a:schemeClr val="lt1"/>
              </a:buClr>
              <a:buSzPts val="900"/>
              <a:buChar char="▪"/>
              <a:defRPr sz="1200">
                <a:solidFill>
                  <a:schemeClr val="lt1"/>
                </a:solidFill>
              </a:defRPr>
            </a:lvl2pPr>
            <a:lvl3pPr marL="1371600" lvl="2" indent="-279400" algn="l" rtl="0">
              <a:lnSpc>
                <a:spcPct val="90000"/>
              </a:lnSpc>
              <a:spcBef>
                <a:spcPts val="400"/>
              </a:spcBef>
              <a:spcAft>
                <a:spcPts val="0"/>
              </a:spcAft>
              <a:buClr>
                <a:schemeClr val="lt1"/>
              </a:buClr>
              <a:buSzPts val="800"/>
              <a:buChar char="▪"/>
              <a:defRPr sz="1100">
                <a:solidFill>
                  <a:schemeClr val="lt1"/>
                </a:solidFill>
              </a:defRPr>
            </a:lvl3pPr>
            <a:lvl4pPr marL="1828800" lvl="3" indent="-273050" algn="l" rtl="0">
              <a:lnSpc>
                <a:spcPct val="90000"/>
              </a:lnSpc>
              <a:spcBef>
                <a:spcPts val="400"/>
              </a:spcBef>
              <a:spcAft>
                <a:spcPts val="0"/>
              </a:spcAft>
              <a:buClr>
                <a:schemeClr val="lt1"/>
              </a:buClr>
              <a:buSzPts val="700"/>
              <a:buChar char="▪"/>
              <a:defRPr sz="900">
                <a:solidFill>
                  <a:schemeClr val="lt1"/>
                </a:solidFill>
              </a:defRPr>
            </a:lvl4pPr>
            <a:lvl5pPr marL="2286000" lvl="4" indent="-273050" algn="l" rtl="0">
              <a:lnSpc>
                <a:spcPct val="90000"/>
              </a:lnSpc>
              <a:spcBef>
                <a:spcPts val="400"/>
              </a:spcBef>
              <a:spcAft>
                <a:spcPts val="0"/>
              </a:spcAft>
              <a:buClr>
                <a:schemeClr val="lt1"/>
              </a:buClr>
              <a:buSzPts val="700"/>
              <a:buChar char="▪"/>
              <a:defRPr sz="900">
                <a:solidFill>
                  <a:schemeClr val="lt1"/>
                </a:solidFill>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35" name="Google Shape;435;p90"/>
          <p:cNvSpPr txBox="1">
            <a:spLocks noGrp="1"/>
          </p:cNvSpPr>
          <p:nvPr>
            <p:ph type="body" idx="2"/>
          </p:nvPr>
        </p:nvSpPr>
        <p:spPr>
          <a:xfrm>
            <a:off x="3434948" y="1578426"/>
            <a:ext cx="2308500" cy="2338800"/>
          </a:xfrm>
          <a:prstGeom prst="rect">
            <a:avLst/>
          </a:prstGeom>
          <a:noFill/>
          <a:ln>
            <a:noFill/>
          </a:ln>
        </p:spPr>
        <p:txBody>
          <a:bodyPr spcFirstLastPara="1" wrap="square" lIns="0" tIns="34275" rIns="0" bIns="34275" anchor="t" anchorCtr="0">
            <a:noAutofit/>
          </a:bodyPr>
          <a:lstStyle>
            <a:lvl1pPr marL="457200" lvl="0" indent="-292100" algn="l" rtl="0">
              <a:lnSpc>
                <a:spcPct val="90000"/>
              </a:lnSpc>
              <a:spcBef>
                <a:spcPts val="800"/>
              </a:spcBef>
              <a:spcAft>
                <a:spcPts val="0"/>
              </a:spcAft>
              <a:buClr>
                <a:schemeClr val="lt1"/>
              </a:buClr>
              <a:buSzPts val="1000"/>
              <a:buChar char="▪"/>
              <a:defRPr sz="1400">
                <a:solidFill>
                  <a:schemeClr val="lt1"/>
                </a:solidFill>
              </a:defRPr>
            </a:lvl1pPr>
            <a:lvl2pPr marL="914400" lvl="1" indent="-285750" algn="l" rtl="0">
              <a:lnSpc>
                <a:spcPct val="90000"/>
              </a:lnSpc>
              <a:spcBef>
                <a:spcPts val="400"/>
              </a:spcBef>
              <a:spcAft>
                <a:spcPts val="0"/>
              </a:spcAft>
              <a:buClr>
                <a:schemeClr val="lt1"/>
              </a:buClr>
              <a:buSzPts val="900"/>
              <a:buChar char="▪"/>
              <a:defRPr sz="1200">
                <a:solidFill>
                  <a:schemeClr val="lt1"/>
                </a:solidFill>
              </a:defRPr>
            </a:lvl2pPr>
            <a:lvl3pPr marL="1371600" lvl="2" indent="-279400" algn="l" rtl="0">
              <a:lnSpc>
                <a:spcPct val="90000"/>
              </a:lnSpc>
              <a:spcBef>
                <a:spcPts val="400"/>
              </a:spcBef>
              <a:spcAft>
                <a:spcPts val="0"/>
              </a:spcAft>
              <a:buClr>
                <a:schemeClr val="lt1"/>
              </a:buClr>
              <a:buSzPts val="800"/>
              <a:buChar char="▪"/>
              <a:defRPr sz="1100">
                <a:solidFill>
                  <a:schemeClr val="lt1"/>
                </a:solidFill>
              </a:defRPr>
            </a:lvl3pPr>
            <a:lvl4pPr marL="1828800" lvl="3" indent="-273050" algn="l" rtl="0">
              <a:lnSpc>
                <a:spcPct val="90000"/>
              </a:lnSpc>
              <a:spcBef>
                <a:spcPts val="400"/>
              </a:spcBef>
              <a:spcAft>
                <a:spcPts val="0"/>
              </a:spcAft>
              <a:buClr>
                <a:schemeClr val="lt1"/>
              </a:buClr>
              <a:buSzPts val="700"/>
              <a:buChar char="▪"/>
              <a:defRPr sz="900">
                <a:solidFill>
                  <a:schemeClr val="lt1"/>
                </a:solidFill>
              </a:defRPr>
            </a:lvl4pPr>
            <a:lvl5pPr marL="2286000" lvl="4" indent="-273050" algn="l" rtl="0">
              <a:lnSpc>
                <a:spcPct val="90000"/>
              </a:lnSpc>
              <a:spcBef>
                <a:spcPts val="400"/>
              </a:spcBef>
              <a:spcAft>
                <a:spcPts val="0"/>
              </a:spcAft>
              <a:buClr>
                <a:schemeClr val="lt1"/>
              </a:buClr>
              <a:buSzPts val="700"/>
              <a:buChar char="▪"/>
              <a:defRPr sz="900">
                <a:solidFill>
                  <a:schemeClr val="lt1"/>
                </a:solidFill>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36" name="Google Shape;436;p90"/>
          <p:cNvSpPr txBox="1">
            <a:spLocks noGrp="1"/>
          </p:cNvSpPr>
          <p:nvPr>
            <p:ph type="body" idx="3"/>
          </p:nvPr>
        </p:nvSpPr>
        <p:spPr>
          <a:xfrm>
            <a:off x="3316252" y="1136930"/>
            <a:ext cx="2538300" cy="3135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800"/>
              </a:spcBef>
              <a:spcAft>
                <a:spcPts val="0"/>
              </a:spcAft>
              <a:buSzPts val="1100"/>
              <a:buNone/>
              <a:defRPr sz="1500">
                <a:solidFill>
                  <a:schemeClr val="dk1"/>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37" name="Google Shape;437;p90"/>
          <p:cNvSpPr txBox="1">
            <a:spLocks noGrp="1"/>
          </p:cNvSpPr>
          <p:nvPr>
            <p:ph type="body" idx="4"/>
          </p:nvPr>
        </p:nvSpPr>
        <p:spPr>
          <a:xfrm>
            <a:off x="345734" y="1136930"/>
            <a:ext cx="2538300" cy="3135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800"/>
              </a:spcBef>
              <a:spcAft>
                <a:spcPts val="0"/>
              </a:spcAft>
              <a:buSzPts val="1100"/>
              <a:buNone/>
              <a:defRPr sz="1500">
                <a:solidFill>
                  <a:schemeClr val="dk1"/>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38" name="Google Shape;438;p90"/>
          <p:cNvSpPr/>
          <p:nvPr/>
        </p:nvSpPr>
        <p:spPr>
          <a:xfrm>
            <a:off x="6249658" y="1458265"/>
            <a:ext cx="2541000" cy="2568600"/>
          </a:xfrm>
          <a:prstGeom prst="snip1Rect">
            <a:avLst>
              <a:gd name="adj" fmla="val 16667"/>
            </a:avLst>
          </a:prstGeom>
          <a:solidFill>
            <a:schemeClr val="dk1"/>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439" name="Google Shape;439;p90"/>
          <p:cNvSpPr txBox="1">
            <a:spLocks noGrp="1"/>
          </p:cNvSpPr>
          <p:nvPr>
            <p:ph type="body" idx="5"/>
          </p:nvPr>
        </p:nvSpPr>
        <p:spPr>
          <a:xfrm>
            <a:off x="6372830" y="1578426"/>
            <a:ext cx="2308500" cy="2338800"/>
          </a:xfrm>
          <a:prstGeom prst="rect">
            <a:avLst/>
          </a:prstGeom>
          <a:noFill/>
          <a:ln>
            <a:noFill/>
          </a:ln>
        </p:spPr>
        <p:txBody>
          <a:bodyPr spcFirstLastPara="1" wrap="square" lIns="0" tIns="34275" rIns="0" bIns="34275" anchor="t" anchorCtr="0">
            <a:noAutofit/>
          </a:bodyPr>
          <a:lstStyle>
            <a:lvl1pPr marL="457200" lvl="0" indent="-292100" algn="l" rtl="0">
              <a:lnSpc>
                <a:spcPct val="90000"/>
              </a:lnSpc>
              <a:spcBef>
                <a:spcPts val="800"/>
              </a:spcBef>
              <a:spcAft>
                <a:spcPts val="0"/>
              </a:spcAft>
              <a:buClr>
                <a:schemeClr val="lt1"/>
              </a:buClr>
              <a:buSzPts val="1000"/>
              <a:buChar char="▪"/>
              <a:defRPr sz="1400">
                <a:solidFill>
                  <a:schemeClr val="lt1"/>
                </a:solidFill>
              </a:defRPr>
            </a:lvl1pPr>
            <a:lvl2pPr marL="914400" lvl="1" indent="-285750" algn="l" rtl="0">
              <a:lnSpc>
                <a:spcPct val="90000"/>
              </a:lnSpc>
              <a:spcBef>
                <a:spcPts val="400"/>
              </a:spcBef>
              <a:spcAft>
                <a:spcPts val="0"/>
              </a:spcAft>
              <a:buClr>
                <a:schemeClr val="lt1"/>
              </a:buClr>
              <a:buSzPts val="900"/>
              <a:buChar char="▪"/>
              <a:defRPr sz="1200">
                <a:solidFill>
                  <a:schemeClr val="lt1"/>
                </a:solidFill>
              </a:defRPr>
            </a:lvl2pPr>
            <a:lvl3pPr marL="1371600" lvl="2" indent="-279400" algn="l" rtl="0">
              <a:lnSpc>
                <a:spcPct val="90000"/>
              </a:lnSpc>
              <a:spcBef>
                <a:spcPts val="400"/>
              </a:spcBef>
              <a:spcAft>
                <a:spcPts val="0"/>
              </a:spcAft>
              <a:buClr>
                <a:schemeClr val="lt1"/>
              </a:buClr>
              <a:buSzPts val="800"/>
              <a:buChar char="▪"/>
              <a:defRPr sz="1100">
                <a:solidFill>
                  <a:schemeClr val="lt1"/>
                </a:solidFill>
              </a:defRPr>
            </a:lvl3pPr>
            <a:lvl4pPr marL="1828800" lvl="3" indent="-273050" algn="l" rtl="0">
              <a:lnSpc>
                <a:spcPct val="90000"/>
              </a:lnSpc>
              <a:spcBef>
                <a:spcPts val="400"/>
              </a:spcBef>
              <a:spcAft>
                <a:spcPts val="0"/>
              </a:spcAft>
              <a:buClr>
                <a:schemeClr val="lt1"/>
              </a:buClr>
              <a:buSzPts val="700"/>
              <a:buChar char="▪"/>
              <a:defRPr sz="900">
                <a:solidFill>
                  <a:schemeClr val="lt1"/>
                </a:solidFill>
              </a:defRPr>
            </a:lvl4pPr>
            <a:lvl5pPr marL="2286000" lvl="4" indent="-273050" algn="l" rtl="0">
              <a:lnSpc>
                <a:spcPct val="90000"/>
              </a:lnSpc>
              <a:spcBef>
                <a:spcPts val="400"/>
              </a:spcBef>
              <a:spcAft>
                <a:spcPts val="0"/>
              </a:spcAft>
              <a:buClr>
                <a:schemeClr val="lt1"/>
              </a:buClr>
              <a:buSzPts val="700"/>
              <a:buChar char="▪"/>
              <a:defRPr sz="900">
                <a:solidFill>
                  <a:schemeClr val="lt1"/>
                </a:solidFill>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40" name="Google Shape;440;p90"/>
          <p:cNvSpPr txBox="1">
            <a:spLocks noGrp="1"/>
          </p:cNvSpPr>
          <p:nvPr>
            <p:ph type="body" idx="6"/>
          </p:nvPr>
        </p:nvSpPr>
        <p:spPr>
          <a:xfrm>
            <a:off x="6254135" y="1136930"/>
            <a:ext cx="2538300" cy="3135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800"/>
              </a:spcBef>
              <a:spcAft>
                <a:spcPts val="0"/>
              </a:spcAft>
              <a:buSzPts val="1100"/>
              <a:buNone/>
              <a:defRPr sz="1500">
                <a:solidFill>
                  <a:schemeClr val="dk1"/>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Four Box">
  <p:cSld name="Four Box">
    <p:spTree>
      <p:nvGrpSpPr>
        <p:cNvPr id="1" name="Shape 441"/>
        <p:cNvGrpSpPr/>
        <p:nvPr/>
      </p:nvGrpSpPr>
      <p:grpSpPr>
        <a:xfrm>
          <a:off x="0" y="0"/>
          <a:ext cx="0" cy="0"/>
          <a:chOff x="0" y="0"/>
          <a:chExt cx="0" cy="0"/>
        </a:xfrm>
      </p:grpSpPr>
      <p:sp>
        <p:nvSpPr>
          <p:cNvPr id="442" name="Google Shape;442;p91"/>
          <p:cNvSpPr/>
          <p:nvPr/>
        </p:nvSpPr>
        <p:spPr>
          <a:xfrm>
            <a:off x="345733" y="1458265"/>
            <a:ext cx="1835700" cy="2568600"/>
          </a:xfrm>
          <a:prstGeom prst="snip1Rect">
            <a:avLst>
              <a:gd name="adj" fmla="val 16667"/>
            </a:avLst>
          </a:prstGeom>
          <a:solidFill>
            <a:schemeClr val="accent6"/>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443" name="Google Shape;443;p91"/>
          <p:cNvSpPr/>
          <p:nvPr/>
        </p:nvSpPr>
        <p:spPr>
          <a:xfrm>
            <a:off x="2548847" y="1458265"/>
            <a:ext cx="1835700" cy="2568600"/>
          </a:xfrm>
          <a:prstGeom prst="snip1Rect">
            <a:avLst>
              <a:gd name="adj" fmla="val 16667"/>
            </a:avLst>
          </a:prstGeom>
          <a:solidFill>
            <a:schemeClr val="accent5"/>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444" name="Google Shape;444;p91"/>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445" name="Google Shape;445;p91"/>
          <p:cNvSpPr txBox="1">
            <a:spLocks noGrp="1"/>
          </p:cNvSpPr>
          <p:nvPr>
            <p:ph type="body" idx="1"/>
          </p:nvPr>
        </p:nvSpPr>
        <p:spPr>
          <a:xfrm>
            <a:off x="464431" y="1577210"/>
            <a:ext cx="1596300" cy="2339700"/>
          </a:xfrm>
          <a:prstGeom prst="rect">
            <a:avLst/>
          </a:prstGeom>
          <a:noFill/>
          <a:ln>
            <a:noFill/>
          </a:ln>
        </p:spPr>
        <p:txBody>
          <a:bodyPr spcFirstLastPara="1" wrap="square" lIns="0" tIns="34275" rIns="0" bIns="34275" anchor="t" anchorCtr="0">
            <a:noAutofit/>
          </a:bodyPr>
          <a:lstStyle>
            <a:lvl1pPr marL="457200" lvl="0" indent="-292100" algn="l" rtl="0">
              <a:lnSpc>
                <a:spcPct val="90000"/>
              </a:lnSpc>
              <a:spcBef>
                <a:spcPts val="800"/>
              </a:spcBef>
              <a:spcAft>
                <a:spcPts val="0"/>
              </a:spcAft>
              <a:buClr>
                <a:schemeClr val="dk1"/>
              </a:buClr>
              <a:buSzPts val="1000"/>
              <a:buChar char="▪"/>
              <a:defRPr sz="1400">
                <a:solidFill>
                  <a:schemeClr val="dk1"/>
                </a:solidFill>
              </a:defRPr>
            </a:lvl1pPr>
            <a:lvl2pPr marL="914400" lvl="1" indent="-285750" algn="l" rtl="0">
              <a:lnSpc>
                <a:spcPct val="90000"/>
              </a:lnSpc>
              <a:spcBef>
                <a:spcPts val="400"/>
              </a:spcBef>
              <a:spcAft>
                <a:spcPts val="0"/>
              </a:spcAft>
              <a:buClr>
                <a:schemeClr val="lt1"/>
              </a:buClr>
              <a:buSzPts val="900"/>
              <a:buChar char="▪"/>
              <a:defRPr sz="1200">
                <a:solidFill>
                  <a:schemeClr val="lt1"/>
                </a:solidFill>
              </a:defRPr>
            </a:lvl2pPr>
            <a:lvl3pPr marL="1371600" lvl="2" indent="-279400" algn="l" rtl="0">
              <a:lnSpc>
                <a:spcPct val="90000"/>
              </a:lnSpc>
              <a:spcBef>
                <a:spcPts val="400"/>
              </a:spcBef>
              <a:spcAft>
                <a:spcPts val="0"/>
              </a:spcAft>
              <a:buClr>
                <a:schemeClr val="lt1"/>
              </a:buClr>
              <a:buSzPts val="800"/>
              <a:buChar char="▪"/>
              <a:defRPr sz="1100">
                <a:solidFill>
                  <a:schemeClr val="lt1"/>
                </a:solidFill>
              </a:defRPr>
            </a:lvl3pPr>
            <a:lvl4pPr marL="1828800" lvl="3" indent="-273050" algn="l" rtl="0">
              <a:lnSpc>
                <a:spcPct val="90000"/>
              </a:lnSpc>
              <a:spcBef>
                <a:spcPts val="400"/>
              </a:spcBef>
              <a:spcAft>
                <a:spcPts val="0"/>
              </a:spcAft>
              <a:buClr>
                <a:schemeClr val="lt1"/>
              </a:buClr>
              <a:buSzPts val="700"/>
              <a:buChar char="▪"/>
              <a:defRPr sz="900">
                <a:solidFill>
                  <a:schemeClr val="lt1"/>
                </a:solidFill>
              </a:defRPr>
            </a:lvl4pPr>
            <a:lvl5pPr marL="2286000" lvl="4" indent="-273050" algn="l" rtl="0">
              <a:lnSpc>
                <a:spcPct val="90000"/>
              </a:lnSpc>
              <a:spcBef>
                <a:spcPts val="400"/>
              </a:spcBef>
              <a:spcAft>
                <a:spcPts val="0"/>
              </a:spcAft>
              <a:buClr>
                <a:schemeClr val="lt1"/>
              </a:buClr>
              <a:buSzPts val="700"/>
              <a:buChar char="▪"/>
              <a:defRPr sz="900">
                <a:solidFill>
                  <a:schemeClr val="lt1"/>
                </a:solidFill>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46" name="Google Shape;446;p91"/>
          <p:cNvSpPr txBox="1">
            <a:spLocks noGrp="1"/>
          </p:cNvSpPr>
          <p:nvPr>
            <p:ph type="body" idx="2"/>
          </p:nvPr>
        </p:nvSpPr>
        <p:spPr>
          <a:xfrm>
            <a:off x="2669037" y="1578426"/>
            <a:ext cx="1596300" cy="2338800"/>
          </a:xfrm>
          <a:prstGeom prst="rect">
            <a:avLst/>
          </a:prstGeom>
          <a:noFill/>
          <a:ln>
            <a:noFill/>
          </a:ln>
        </p:spPr>
        <p:txBody>
          <a:bodyPr spcFirstLastPara="1" wrap="square" lIns="0" tIns="34275" rIns="0" bIns="34275" anchor="t" anchorCtr="0">
            <a:noAutofit/>
          </a:bodyPr>
          <a:lstStyle>
            <a:lvl1pPr marL="457200" lvl="0" indent="-292100" algn="l" rtl="0">
              <a:lnSpc>
                <a:spcPct val="90000"/>
              </a:lnSpc>
              <a:spcBef>
                <a:spcPts val="800"/>
              </a:spcBef>
              <a:spcAft>
                <a:spcPts val="0"/>
              </a:spcAft>
              <a:buClr>
                <a:schemeClr val="lt1"/>
              </a:buClr>
              <a:buSzPts val="1000"/>
              <a:buChar char="▪"/>
              <a:defRPr sz="1400">
                <a:solidFill>
                  <a:schemeClr val="lt1"/>
                </a:solidFill>
              </a:defRPr>
            </a:lvl1pPr>
            <a:lvl2pPr marL="914400" lvl="1" indent="-285750" algn="l" rtl="0">
              <a:lnSpc>
                <a:spcPct val="90000"/>
              </a:lnSpc>
              <a:spcBef>
                <a:spcPts val="400"/>
              </a:spcBef>
              <a:spcAft>
                <a:spcPts val="0"/>
              </a:spcAft>
              <a:buClr>
                <a:schemeClr val="lt1"/>
              </a:buClr>
              <a:buSzPts val="900"/>
              <a:buChar char="▪"/>
              <a:defRPr sz="1200">
                <a:solidFill>
                  <a:schemeClr val="lt1"/>
                </a:solidFill>
              </a:defRPr>
            </a:lvl2pPr>
            <a:lvl3pPr marL="1371600" lvl="2" indent="-279400" algn="l" rtl="0">
              <a:lnSpc>
                <a:spcPct val="90000"/>
              </a:lnSpc>
              <a:spcBef>
                <a:spcPts val="400"/>
              </a:spcBef>
              <a:spcAft>
                <a:spcPts val="0"/>
              </a:spcAft>
              <a:buClr>
                <a:schemeClr val="lt1"/>
              </a:buClr>
              <a:buSzPts val="800"/>
              <a:buChar char="▪"/>
              <a:defRPr sz="1100">
                <a:solidFill>
                  <a:schemeClr val="lt1"/>
                </a:solidFill>
              </a:defRPr>
            </a:lvl3pPr>
            <a:lvl4pPr marL="1828800" lvl="3" indent="-273050" algn="l" rtl="0">
              <a:lnSpc>
                <a:spcPct val="90000"/>
              </a:lnSpc>
              <a:spcBef>
                <a:spcPts val="400"/>
              </a:spcBef>
              <a:spcAft>
                <a:spcPts val="0"/>
              </a:spcAft>
              <a:buClr>
                <a:schemeClr val="lt1"/>
              </a:buClr>
              <a:buSzPts val="700"/>
              <a:buChar char="▪"/>
              <a:defRPr sz="900">
                <a:solidFill>
                  <a:schemeClr val="lt1"/>
                </a:solidFill>
              </a:defRPr>
            </a:lvl4pPr>
            <a:lvl5pPr marL="2286000" lvl="4" indent="-273050" algn="l" rtl="0">
              <a:lnSpc>
                <a:spcPct val="90000"/>
              </a:lnSpc>
              <a:spcBef>
                <a:spcPts val="400"/>
              </a:spcBef>
              <a:spcAft>
                <a:spcPts val="0"/>
              </a:spcAft>
              <a:buClr>
                <a:schemeClr val="lt1"/>
              </a:buClr>
              <a:buSzPts val="700"/>
              <a:buChar char="▪"/>
              <a:defRPr sz="900">
                <a:solidFill>
                  <a:schemeClr val="lt1"/>
                </a:solidFill>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47" name="Google Shape;447;p91"/>
          <p:cNvSpPr txBox="1">
            <a:spLocks noGrp="1"/>
          </p:cNvSpPr>
          <p:nvPr>
            <p:ph type="body" idx="3"/>
          </p:nvPr>
        </p:nvSpPr>
        <p:spPr>
          <a:xfrm>
            <a:off x="2550340" y="1136930"/>
            <a:ext cx="1833600" cy="3135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800"/>
              </a:spcBef>
              <a:spcAft>
                <a:spcPts val="0"/>
              </a:spcAft>
              <a:buSzPts val="1100"/>
              <a:buNone/>
              <a:defRPr sz="1500">
                <a:solidFill>
                  <a:schemeClr val="dk1"/>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48" name="Google Shape;448;p91"/>
          <p:cNvSpPr txBox="1">
            <a:spLocks noGrp="1"/>
          </p:cNvSpPr>
          <p:nvPr>
            <p:ph type="body" idx="4"/>
          </p:nvPr>
        </p:nvSpPr>
        <p:spPr>
          <a:xfrm>
            <a:off x="345734" y="1136930"/>
            <a:ext cx="1833600" cy="3135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800"/>
              </a:spcBef>
              <a:spcAft>
                <a:spcPts val="0"/>
              </a:spcAft>
              <a:buSzPts val="1100"/>
              <a:buNone/>
              <a:defRPr sz="1500">
                <a:solidFill>
                  <a:schemeClr val="dk1"/>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49" name="Google Shape;449;p91"/>
          <p:cNvSpPr/>
          <p:nvPr/>
        </p:nvSpPr>
        <p:spPr>
          <a:xfrm>
            <a:off x="4751961" y="1458265"/>
            <a:ext cx="1835700" cy="2568600"/>
          </a:xfrm>
          <a:prstGeom prst="snip1Rect">
            <a:avLst>
              <a:gd name="adj" fmla="val 16667"/>
            </a:avLst>
          </a:prstGeom>
          <a:solidFill>
            <a:schemeClr val="dk2"/>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450" name="Google Shape;450;p91"/>
          <p:cNvSpPr txBox="1">
            <a:spLocks noGrp="1"/>
          </p:cNvSpPr>
          <p:nvPr>
            <p:ph type="body" idx="5"/>
          </p:nvPr>
        </p:nvSpPr>
        <p:spPr>
          <a:xfrm>
            <a:off x="4873643" y="1578426"/>
            <a:ext cx="1596300" cy="2338800"/>
          </a:xfrm>
          <a:prstGeom prst="rect">
            <a:avLst/>
          </a:prstGeom>
          <a:noFill/>
          <a:ln>
            <a:noFill/>
          </a:ln>
        </p:spPr>
        <p:txBody>
          <a:bodyPr spcFirstLastPara="1" wrap="square" lIns="0" tIns="34275" rIns="0" bIns="34275" anchor="t" anchorCtr="0">
            <a:noAutofit/>
          </a:bodyPr>
          <a:lstStyle>
            <a:lvl1pPr marL="457200" lvl="0" indent="-292100" algn="l" rtl="0">
              <a:lnSpc>
                <a:spcPct val="90000"/>
              </a:lnSpc>
              <a:spcBef>
                <a:spcPts val="800"/>
              </a:spcBef>
              <a:spcAft>
                <a:spcPts val="0"/>
              </a:spcAft>
              <a:buClr>
                <a:schemeClr val="lt1"/>
              </a:buClr>
              <a:buSzPts val="1000"/>
              <a:buChar char="▪"/>
              <a:defRPr sz="1400">
                <a:solidFill>
                  <a:schemeClr val="lt1"/>
                </a:solidFill>
              </a:defRPr>
            </a:lvl1pPr>
            <a:lvl2pPr marL="914400" lvl="1" indent="-285750" algn="l" rtl="0">
              <a:lnSpc>
                <a:spcPct val="90000"/>
              </a:lnSpc>
              <a:spcBef>
                <a:spcPts val="400"/>
              </a:spcBef>
              <a:spcAft>
                <a:spcPts val="0"/>
              </a:spcAft>
              <a:buClr>
                <a:schemeClr val="lt1"/>
              </a:buClr>
              <a:buSzPts val="900"/>
              <a:buChar char="▪"/>
              <a:defRPr sz="1200">
                <a:solidFill>
                  <a:schemeClr val="lt1"/>
                </a:solidFill>
              </a:defRPr>
            </a:lvl2pPr>
            <a:lvl3pPr marL="1371600" lvl="2" indent="-279400" algn="l" rtl="0">
              <a:lnSpc>
                <a:spcPct val="90000"/>
              </a:lnSpc>
              <a:spcBef>
                <a:spcPts val="400"/>
              </a:spcBef>
              <a:spcAft>
                <a:spcPts val="0"/>
              </a:spcAft>
              <a:buClr>
                <a:schemeClr val="lt1"/>
              </a:buClr>
              <a:buSzPts val="800"/>
              <a:buChar char="▪"/>
              <a:defRPr sz="1100">
                <a:solidFill>
                  <a:schemeClr val="lt1"/>
                </a:solidFill>
              </a:defRPr>
            </a:lvl3pPr>
            <a:lvl4pPr marL="1828800" lvl="3" indent="-273050" algn="l" rtl="0">
              <a:lnSpc>
                <a:spcPct val="90000"/>
              </a:lnSpc>
              <a:spcBef>
                <a:spcPts val="400"/>
              </a:spcBef>
              <a:spcAft>
                <a:spcPts val="0"/>
              </a:spcAft>
              <a:buClr>
                <a:schemeClr val="lt1"/>
              </a:buClr>
              <a:buSzPts val="700"/>
              <a:buChar char="▪"/>
              <a:defRPr sz="900">
                <a:solidFill>
                  <a:schemeClr val="lt1"/>
                </a:solidFill>
              </a:defRPr>
            </a:lvl4pPr>
            <a:lvl5pPr marL="2286000" lvl="4" indent="-273050" algn="l" rtl="0">
              <a:lnSpc>
                <a:spcPct val="90000"/>
              </a:lnSpc>
              <a:spcBef>
                <a:spcPts val="400"/>
              </a:spcBef>
              <a:spcAft>
                <a:spcPts val="0"/>
              </a:spcAft>
              <a:buClr>
                <a:schemeClr val="lt1"/>
              </a:buClr>
              <a:buSzPts val="700"/>
              <a:buChar char="▪"/>
              <a:defRPr sz="900">
                <a:solidFill>
                  <a:schemeClr val="lt1"/>
                </a:solidFill>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51" name="Google Shape;451;p91"/>
          <p:cNvSpPr txBox="1">
            <a:spLocks noGrp="1"/>
          </p:cNvSpPr>
          <p:nvPr>
            <p:ph type="body" idx="6"/>
          </p:nvPr>
        </p:nvSpPr>
        <p:spPr>
          <a:xfrm>
            <a:off x="4754947" y="1136930"/>
            <a:ext cx="1833600" cy="3135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800"/>
              </a:spcBef>
              <a:spcAft>
                <a:spcPts val="0"/>
              </a:spcAft>
              <a:buSzPts val="1100"/>
              <a:buNone/>
              <a:defRPr sz="1500">
                <a:solidFill>
                  <a:schemeClr val="dk1"/>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52" name="Google Shape;452;p91"/>
          <p:cNvSpPr/>
          <p:nvPr/>
        </p:nvSpPr>
        <p:spPr>
          <a:xfrm>
            <a:off x="6955076" y="1458265"/>
            <a:ext cx="1835700" cy="2568600"/>
          </a:xfrm>
          <a:prstGeom prst="snip1Rect">
            <a:avLst>
              <a:gd name="adj" fmla="val 16667"/>
            </a:avLst>
          </a:prstGeom>
          <a:solidFill>
            <a:schemeClr val="accent1"/>
          </a:solidFill>
          <a:ln>
            <a:noFill/>
          </a:ln>
        </p:spPr>
        <p:txBody>
          <a:bodyPr spcFirstLastPara="1" wrap="square" lIns="68575" tIns="34275" rIns="68575" bIns="34275" anchor="t" anchorCtr="0">
            <a:noAutofit/>
          </a:bodyPr>
          <a:lstStyle/>
          <a:p>
            <a:pPr marL="38100" marR="0" lvl="0" indent="0" algn="l" rtl="0">
              <a:lnSpc>
                <a:spcPct val="90000"/>
              </a:lnSpc>
              <a:spcBef>
                <a:spcPts val="0"/>
              </a:spcBef>
              <a:spcAft>
                <a:spcPts val="0"/>
              </a:spcAft>
              <a:buClr>
                <a:schemeClr val="lt1"/>
              </a:buClr>
              <a:buSzPts val="1100"/>
              <a:buFont typeface="Arial"/>
              <a:buNone/>
            </a:pPr>
            <a:endParaRPr sz="1100" b="0" i="0" u="none" strike="noStrike" cap="none">
              <a:solidFill>
                <a:schemeClr val="lt1"/>
              </a:solidFill>
              <a:latin typeface="Arial"/>
              <a:ea typeface="Arial"/>
              <a:cs typeface="Arial"/>
              <a:sym typeface="Arial"/>
            </a:endParaRPr>
          </a:p>
        </p:txBody>
      </p:sp>
      <p:sp>
        <p:nvSpPr>
          <p:cNvPr id="453" name="Google Shape;453;p91"/>
          <p:cNvSpPr txBox="1">
            <a:spLocks noGrp="1"/>
          </p:cNvSpPr>
          <p:nvPr>
            <p:ph type="body" idx="7"/>
          </p:nvPr>
        </p:nvSpPr>
        <p:spPr>
          <a:xfrm>
            <a:off x="7078249" y="1578426"/>
            <a:ext cx="1596300" cy="2338800"/>
          </a:xfrm>
          <a:prstGeom prst="rect">
            <a:avLst/>
          </a:prstGeom>
          <a:noFill/>
          <a:ln>
            <a:noFill/>
          </a:ln>
        </p:spPr>
        <p:txBody>
          <a:bodyPr spcFirstLastPara="1" wrap="square" lIns="0" tIns="34275" rIns="0" bIns="34275" anchor="t" anchorCtr="0">
            <a:noAutofit/>
          </a:bodyPr>
          <a:lstStyle>
            <a:lvl1pPr marL="457200" lvl="0" indent="-292100" algn="l" rtl="0">
              <a:lnSpc>
                <a:spcPct val="90000"/>
              </a:lnSpc>
              <a:spcBef>
                <a:spcPts val="800"/>
              </a:spcBef>
              <a:spcAft>
                <a:spcPts val="0"/>
              </a:spcAft>
              <a:buClr>
                <a:schemeClr val="lt1"/>
              </a:buClr>
              <a:buSzPts val="1000"/>
              <a:buChar char="▪"/>
              <a:defRPr sz="1400">
                <a:solidFill>
                  <a:schemeClr val="lt1"/>
                </a:solidFill>
              </a:defRPr>
            </a:lvl1pPr>
            <a:lvl2pPr marL="914400" lvl="1" indent="-285750" algn="l" rtl="0">
              <a:lnSpc>
                <a:spcPct val="90000"/>
              </a:lnSpc>
              <a:spcBef>
                <a:spcPts val="400"/>
              </a:spcBef>
              <a:spcAft>
                <a:spcPts val="0"/>
              </a:spcAft>
              <a:buClr>
                <a:schemeClr val="lt1"/>
              </a:buClr>
              <a:buSzPts val="900"/>
              <a:buChar char="▪"/>
              <a:defRPr sz="1200">
                <a:solidFill>
                  <a:schemeClr val="lt1"/>
                </a:solidFill>
              </a:defRPr>
            </a:lvl2pPr>
            <a:lvl3pPr marL="1371600" lvl="2" indent="-279400" algn="l" rtl="0">
              <a:lnSpc>
                <a:spcPct val="90000"/>
              </a:lnSpc>
              <a:spcBef>
                <a:spcPts val="400"/>
              </a:spcBef>
              <a:spcAft>
                <a:spcPts val="0"/>
              </a:spcAft>
              <a:buClr>
                <a:schemeClr val="lt1"/>
              </a:buClr>
              <a:buSzPts val="800"/>
              <a:buChar char="▪"/>
              <a:defRPr sz="1100">
                <a:solidFill>
                  <a:schemeClr val="lt1"/>
                </a:solidFill>
              </a:defRPr>
            </a:lvl3pPr>
            <a:lvl4pPr marL="1828800" lvl="3" indent="-273050" algn="l" rtl="0">
              <a:lnSpc>
                <a:spcPct val="90000"/>
              </a:lnSpc>
              <a:spcBef>
                <a:spcPts val="400"/>
              </a:spcBef>
              <a:spcAft>
                <a:spcPts val="0"/>
              </a:spcAft>
              <a:buClr>
                <a:schemeClr val="lt1"/>
              </a:buClr>
              <a:buSzPts val="700"/>
              <a:buChar char="▪"/>
              <a:defRPr sz="900">
                <a:solidFill>
                  <a:schemeClr val="lt1"/>
                </a:solidFill>
              </a:defRPr>
            </a:lvl4pPr>
            <a:lvl5pPr marL="2286000" lvl="4" indent="-273050" algn="l" rtl="0">
              <a:lnSpc>
                <a:spcPct val="90000"/>
              </a:lnSpc>
              <a:spcBef>
                <a:spcPts val="400"/>
              </a:spcBef>
              <a:spcAft>
                <a:spcPts val="0"/>
              </a:spcAft>
              <a:buClr>
                <a:schemeClr val="lt1"/>
              </a:buClr>
              <a:buSzPts val="700"/>
              <a:buChar char="▪"/>
              <a:defRPr sz="900">
                <a:solidFill>
                  <a:schemeClr val="lt1"/>
                </a:solidFill>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54" name="Google Shape;454;p91"/>
          <p:cNvSpPr txBox="1">
            <a:spLocks noGrp="1"/>
          </p:cNvSpPr>
          <p:nvPr>
            <p:ph type="body" idx="8"/>
          </p:nvPr>
        </p:nvSpPr>
        <p:spPr>
          <a:xfrm>
            <a:off x="6959553" y="1136930"/>
            <a:ext cx="1833600" cy="3135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800"/>
              </a:spcBef>
              <a:spcAft>
                <a:spcPts val="0"/>
              </a:spcAft>
              <a:buSzPts val="1100"/>
              <a:buNone/>
              <a:defRPr sz="1500">
                <a:solidFill>
                  <a:schemeClr val="dk1"/>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matchingName="Quote Dark">
  <p:cSld name="Quote Dark">
    <p:bg>
      <p:bgPr>
        <a:solidFill>
          <a:schemeClr val="accent2"/>
        </a:solidFill>
        <a:effectLst/>
      </p:bgPr>
    </p:bg>
    <p:spTree>
      <p:nvGrpSpPr>
        <p:cNvPr id="1" name="Shape 455"/>
        <p:cNvGrpSpPr/>
        <p:nvPr/>
      </p:nvGrpSpPr>
      <p:grpSpPr>
        <a:xfrm>
          <a:off x="0" y="0"/>
          <a:ext cx="0" cy="0"/>
          <a:chOff x="0" y="0"/>
          <a:chExt cx="0" cy="0"/>
        </a:xfrm>
      </p:grpSpPr>
      <p:pic>
        <p:nvPicPr>
          <p:cNvPr id="456" name="Google Shape;456;p92" descr="A picture containing person, black, holding, whit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457" name="Google Shape;457;p92"/>
          <p:cNvSpPr txBox="1">
            <a:spLocks noGrp="1"/>
          </p:cNvSpPr>
          <p:nvPr>
            <p:ph type="body" idx="1"/>
          </p:nvPr>
        </p:nvSpPr>
        <p:spPr>
          <a:xfrm>
            <a:off x="345735" y="3350565"/>
            <a:ext cx="4569900" cy="6099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0"/>
              </a:spcBef>
              <a:spcAft>
                <a:spcPts val="0"/>
              </a:spcAft>
              <a:buSzPts val="1000"/>
              <a:buNone/>
              <a:defRPr sz="1400">
                <a:solidFill>
                  <a:srgbClr val="9EB7BF"/>
                </a:solidFill>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58" name="Google Shape;458;p92"/>
          <p:cNvSpPr txBox="1">
            <a:spLocks noGrp="1"/>
          </p:cNvSpPr>
          <p:nvPr>
            <p:ph type="body" idx="2"/>
          </p:nvPr>
        </p:nvSpPr>
        <p:spPr>
          <a:xfrm>
            <a:off x="345735" y="986822"/>
            <a:ext cx="4569900" cy="2205300"/>
          </a:xfrm>
          <a:prstGeom prst="rect">
            <a:avLst/>
          </a:prstGeom>
          <a:noFill/>
          <a:ln>
            <a:noFill/>
          </a:ln>
        </p:spPr>
        <p:txBody>
          <a:bodyPr spcFirstLastPara="1" wrap="square" lIns="0" tIns="34275" rIns="0" bIns="34275" anchor="b" anchorCtr="0">
            <a:noAutofit/>
          </a:bodyPr>
          <a:lstStyle>
            <a:lvl1pPr marL="457200" lvl="0" indent="-228600" algn="l" rtl="0">
              <a:lnSpc>
                <a:spcPct val="90000"/>
              </a:lnSpc>
              <a:spcBef>
                <a:spcPts val="800"/>
              </a:spcBef>
              <a:spcAft>
                <a:spcPts val="0"/>
              </a:spcAft>
              <a:buSzPts val="1800"/>
              <a:buNone/>
              <a:defRPr sz="2400">
                <a:solidFill>
                  <a:schemeClr val="lt1"/>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pic>
        <p:nvPicPr>
          <p:cNvPr id="459" name="Google Shape;459;p92"/>
          <p:cNvPicPr preferRelativeResize="0"/>
          <p:nvPr/>
        </p:nvPicPr>
        <p:blipFill rotWithShape="1">
          <a:blip r:embed="rId3">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ree Column">
  <p:cSld name="Three Column">
    <p:spTree>
      <p:nvGrpSpPr>
        <p:cNvPr id="1" name="Shape 43"/>
        <p:cNvGrpSpPr/>
        <p:nvPr/>
      </p:nvGrpSpPr>
      <p:grpSpPr>
        <a:xfrm>
          <a:off x="0" y="0"/>
          <a:ext cx="0" cy="0"/>
          <a:chOff x="0" y="0"/>
          <a:chExt cx="0" cy="0"/>
        </a:xfrm>
      </p:grpSpPr>
      <p:sp>
        <p:nvSpPr>
          <p:cNvPr id="44" name="Google Shape;44;p10"/>
          <p:cNvSpPr txBox="1">
            <a:spLocks noGrp="1"/>
          </p:cNvSpPr>
          <p:nvPr>
            <p:ph type="title"/>
          </p:nvPr>
        </p:nvSpPr>
        <p:spPr>
          <a:xfrm>
            <a:off x="345734" y="273845"/>
            <a:ext cx="8444974" cy="744141"/>
          </a:xfrm>
          <a:prstGeom prst="rect">
            <a:avLst/>
          </a:prstGeom>
          <a:noFill/>
          <a:ln>
            <a:noFill/>
          </a:ln>
        </p:spPr>
        <p:txBody>
          <a:bodyPr spcFirstLastPara="1" wrap="square" lIns="0" tIns="34275" rIns="0" bIns="34275" anchor="ctr" anchorCtr="0">
            <a:no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45" name="Google Shape;45;p10"/>
          <p:cNvSpPr txBox="1">
            <a:spLocks noGrp="1"/>
          </p:cNvSpPr>
          <p:nvPr>
            <p:ph type="body" idx="1"/>
          </p:nvPr>
        </p:nvSpPr>
        <p:spPr>
          <a:xfrm>
            <a:off x="345734" y="1711517"/>
            <a:ext cx="2606040" cy="2920633"/>
          </a:xfrm>
          <a:prstGeom prst="rect">
            <a:avLst/>
          </a:prstGeom>
          <a:noFill/>
          <a:ln>
            <a:noFill/>
          </a:ln>
        </p:spPr>
        <p:txBody>
          <a:bodyPr spcFirstLastPara="1" wrap="square" lIns="0" tIns="34275" rIns="0" bIns="34275" anchor="t" anchorCtr="0">
            <a:noAutofit/>
          </a:bodyPr>
          <a:lstStyle>
            <a:lvl1pPr marL="457200" lvl="0" indent="-317500" algn="l">
              <a:lnSpc>
                <a:spcPct val="90000"/>
              </a:lnSpc>
              <a:spcBef>
                <a:spcPts val="800"/>
              </a:spcBef>
              <a:spcAft>
                <a:spcPts val="0"/>
              </a:spcAft>
              <a:buClr>
                <a:schemeClr val="accent2"/>
              </a:buClr>
              <a:buSzPts val="1400"/>
              <a:buFont typeface="Noto Sans Symbols"/>
              <a:buChar char="▪"/>
              <a:defRPr sz="1800"/>
            </a:lvl1pPr>
            <a:lvl2pPr marL="914400" lvl="1" indent="-298450" algn="l">
              <a:lnSpc>
                <a:spcPct val="90000"/>
              </a:lnSpc>
              <a:spcBef>
                <a:spcPts val="400"/>
              </a:spcBef>
              <a:spcAft>
                <a:spcPts val="0"/>
              </a:spcAft>
              <a:buSzPts val="1100"/>
              <a:buChar char="▪"/>
              <a:defRPr sz="1500"/>
            </a:lvl2pPr>
            <a:lvl3pPr marL="1371600" lvl="2" indent="-292100" algn="l">
              <a:lnSpc>
                <a:spcPct val="90000"/>
              </a:lnSpc>
              <a:spcBef>
                <a:spcPts val="400"/>
              </a:spcBef>
              <a:spcAft>
                <a:spcPts val="0"/>
              </a:spcAft>
              <a:buSzPts val="1000"/>
              <a:buChar char="▪"/>
              <a:defRPr sz="1400"/>
            </a:lvl3pPr>
            <a:lvl4pPr marL="1828800" lvl="3" indent="-285750" algn="l">
              <a:lnSpc>
                <a:spcPct val="90000"/>
              </a:lnSpc>
              <a:spcBef>
                <a:spcPts val="400"/>
              </a:spcBef>
              <a:spcAft>
                <a:spcPts val="0"/>
              </a:spcAft>
              <a:buSzPts val="900"/>
              <a:buChar char="▪"/>
              <a:defRPr sz="1200"/>
            </a:lvl4pPr>
            <a:lvl5pPr marL="2286000" lvl="4" indent="-285750" algn="l">
              <a:lnSpc>
                <a:spcPct val="90000"/>
              </a:lnSpc>
              <a:spcBef>
                <a:spcPts val="400"/>
              </a:spcBef>
              <a:spcAft>
                <a:spcPts val="0"/>
              </a:spcAft>
              <a:buSzPts val="900"/>
              <a:buChar char="▪"/>
              <a:defRPr sz="1200"/>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46" name="Google Shape;46;p10"/>
          <p:cNvSpPr txBox="1">
            <a:spLocks noGrp="1"/>
          </p:cNvSpPr>
          <p:nvPr>
            <p:ph type="body" idx="2"/>
          </p:nvPr>
        </p:nvSpPr>
        <p:spPr>
          <a:xfrm>
            <a:off x="3265577" y="1711517"/>
            <a:ext cx="2606040" cy="2920633"/>
          </a:xfrm>
          <a:prstGeom prst="rect">
            <a:avLst/>
          </a:prstGeom>
          <a:noFill/>
          <a:ln>
            <a:noFill/>
          </a:ln>
        </p:spPr>
        <p:txBody>
          <a:bodyPr spcFirstLastPara="1" wrap="square" lIns="0" tIns="34275" rIns="0" bIns="34275" anchor="t" anchorCtr="0">
            <a:noAutofit/>
          </a:bodyPr>
          <a:lstStyle>
            <a:lvl1pPr marL="457200" lvl="0" indent="-317500" algn="l">
              <a:lnSpc>
                <a:spcPct val="90000"/>
              </a:lnSpc>
              <a:spcBef>
                <a:spcPts val="800"/>
              </a:spcBef>
              <a:spcAft>
                <a:spcPts val="0"/>
              </a:spcAft>
              <a:buClr>
                <a:schemeClr val="accent2"/>
              </a:buClr>
              <a:buSzPts val="1400"/>
              <a:buFont typeface="Noto Sans Symbols"/>
              <a:buChar char="▪"/>
              <a:defRPr sz="1800"/>
            </a:lvl1pPr>
            <a:lvl2pPr marL="914400" lvl="1" indent="-298450" algn="l">
              <a:lnSpc>
                <a:spcPct val="90000"/>
              </a:lnSpc>
              <a:spcBef>
                <a:spcPts val="400"/>
              </a:spcBef>
              <a:spcAft>
                <a:spcPts val="0"/>
              </a:spcAft>
              <a:buSzPts val="1100"/>
              <a:buChar char="▪"/>
              <a:defRPr sz="1500"/>
            </a:lvl2pPr>
            <a:lvl3pPr marL="1371600" lvl="2" indent="-292100" algn="l">
              <a:lnSpc>
                <a:spcPct val="90000"/>
              </a:lnSpc>
              <a:spcBef>
                <a:spcPts val="400"/>
              </a:spcBef>
              <a:spcAft>
                <a:spcPts val="0"/>
              </a:spcAft>
              <a:buSzPts val="1000"/>
              <a:buChar char="▪"/>
              <a:defRPr sz="1400"/>
            </a:lvl3pPr>
            <a:lvl4pPr marL="1828800" lvl="3" indent="-285750" algn="l">
              <a:lnSpc>
                <a:spcPct val="90000"/>
              </a:lnSpc>
              <a:spcBef>
                <a:spcPts val="400"/>
              </a:spcBef>
              <a:spcAft>
                <a:spcPts val="0"/>
              </a:spcAft>
              <a:buSzPts val="900"/>
              <a:buChar char="▪"/>
              <a:defRPr sz="1200"/>
            </a:lvl4pPr>
            <a:lvl5pPr marL="2286000" lvl="4" indent="-285750" algn="l">
              <a:lnSpc>
                <a:spcPct val="90000"/>
              </a:lnSpc>
              <a:spcBef>
                <a:spcPts val="400"/>
              </a:spcBef>
              <a:spcAft>
                <a:spcPts val="0"/>
              </a:spcAft>
              <a:buSzPts val="900"/>
              <a:buChar char="▪"/>
              <a:defRPr sz="1200"/>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47" name="Google Shape;47;p10"/>
          <p:cNvSpPr txBox="1">
            <a:spLocks noGrp="1"/>
          </p:cNvSpPr>
          <p:nvPr>
            <p:ph type="body" idx="3"/>
          </p:nvPr>
        </p:nvSpPr>
        <p:spPr>
          <a:xfrm>
            <a:off x="6185421" y="1711517"/>
            <a:ext cx="2606040" cy="2920633"/>
          </a:xfrm>
          <a:prstGeom prst="rect">
            <a:avLst/>
          </a:prstGeom>
          <a:noFill/>
          <a:ln>
            <a:noFill/>
          </a:ln>
        </p:spPr>
        <p:txBody>
          <a:bodyPr spcFirstLastPara="1" wrap="square" lIns="0" tIns="34275" rIns="0" bIns="34275" anchor="t" anchorCtr="0">
            <a:noAutofit/>
          </a:bodyPr>
          <a:lstStyle>
            <a:lvl1pPr marL="457200" lvl="0" indent="-317500" algn="l">
              <a:lnSpc>
                <a:spcPct val="90000"/>
              </a:lnSpc>
              <a:spcBef>
                <a:spcPts val="800"/>
              </a:spcBef>
              <a:spcAft>
                <a:spcPts val="0"/>
              </a:spcAft>
              <a:buClr>
                <a:schemeClr val="accent2"/>
              </a:buClr>
              <a:buSzPts val="1400"/>
              <a:buFont typeface="Noto Sans Symbols"/>
              <a:buChar char="▪"/>
              <a:defRPr sz="1800"/>
            </a:lvl1pPr>
            <a:lvl2pPr marL="914400" lvl="1" indent="-298450" algn="l">
              <a:lnSpc>
                <a:spcPct val="90000"/>
              </a:lnSpc>
              <a:spcBef>
                <a:spcPts val="400"/>
              </a:spcBef>
              <a:spcAft>
                <a:spcPts val="0"/>
              </a:spcAft>
              <a:buSzPts val="1100"/>
              <a:buChar char="▪"/>
              <a:defRPr sz="1500"/>
            </a:lvl2pPr>
            <a:lvl3pPr marL="1371600" lvl="2" indent="-292100" algn="l">
              <a:lnSpc>
                <a:spcPct val="90000"/>
              </a:lnSpc>
              <a:spcBef>
                <a:spcPts val="400"/>
              </a:spcBef>
              <a:spcAft>
                <a:spcPts val="0"/>
              </a:spcAft>
              <a:buSzPts val="1000"/>
              <a:buChar char="▪"/>
              <a:defRPr sz="1400"/>
            </a:lvl3pPr>
            <a:lvl4pPr marL="1828800" lvl="3" indent="-285750" algn="l">
              <a:lnSpc>
                <a:spcPct val="90000"/>
              </a:lnSpc>
              <a:spcBef>
                <a:spcPts val="400"/>
              </a:spcBef>
              <a:spcAft>
                <a:spcPts val="0"/>
              </a:spcAft>
              <a:buSzPts val="900"/>
              <a:buChar char="▪"/>
              <a:defRPr sz="1200"/>
            </a:lvl4pPr>
            <a:lvl5pPr marL="2286000" lvl="4" indent="-285750" algn="l">
              <a:lnSpc>
                <a:spcPct val="90000"/>
              </a:lnSpc>
              <a:spcBef>
                <a:spcPts val="400"/>
              </a:spcBef>
              <a:spcAft>
                <a:spcPts val="0"/>
              </a:spcAft>
              <a:buSzPts val="900"/>
              <a:buChar char="▪"/>
              <a:defRPr sz="1200"/>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cxnSp>
        <p:nvCxnSpPr>
          <p:cNvPr id="48" name="Google Shape;48;p10"/>
          <p:cNvCxnSpPr/>
          <p:nvPr/>
        </p:nvCxnSpPr>
        <p:spPr>
          <a:xfrm>
            <a:off x="5939624" y="1189435"/>
            <a:ext cx="0" cy="3442716"/>
          </a:xfrm>
          <a:prstGeom prst="straightConnector1">
            <a:avLst/>
          </a:prstGeom>
          <a:noFill/>
          <a:ln w="12700" cap="flat" cmpd="sng">
            <a:solidFill>
              <a:schemeClr val="accent5"/>
            </a:solidFill>
            <a:prstDash val="solid"/>
            <a:miter lim="800000"/>
            <a:headEnd type="none" w="sm" len="sm"/>
            <a:tailEnd type="none" w="sm" len="sm"/>
          </a:ln>
        </p:spPr>
      </p:cxnSp>
      <p:cxnSp>
        <p:nvCxnSpPr>
          <p:cNvPr id="49" name="Google Shape;49;p10"/>
          <p:cNvCxnSpPr/>
          <p:nvPr/>
        </p:nvCxnSpPr>
        <p:spPr>
          <a:xfrm>
            <a:off x="3023483" y="1189435"/>
            <a:ext cx="0" cy="3442716"/>
          </a:xfrm>
          <a:prstGeom prst="straightConnector1">
            <a:avLst/>
          </a:prstGeom>
          <a:noFill/>
          <a:ln w="12700" cap="flat" cmpd="sng">
            <a:solidFill>
              <a:schemeClr val="accent5"/>
            </a:solidFill>
            <a:prstDash val="solid"/>
            <a:miter lim="800000"/>
            <a:headEnd type="none" w="sm" len="sm"/>
            <a:tailEnd type="none" w="sm" len="sm"/>
          </a:ln>
        </p:spPr>
      </p:cxnSp>
      <p:sp>
        <p:nvSpPr>
          <p:cNvPr id="50" name="Google Shape;50;p10"/>
          <p:cNvSpPr txBox="1">
            <a:spLocks noGrp="1"/>
          </p:cNvSpPr>
          <p:nvPr>
            <p:ph type="body" idx="4"/>
          </p:nvPr>
        </p:nvSpPr>
        <p:spPr>
          <a:xfrm>
            <a:off x="3265577" y="1189435"/>
            <a:ext cx="2606040" cy="438594"/>
          </a:xfrm>
          <a:prstGeom prst="rect">
            <a:avLst/>
          </a:prstGeom>
          <a:noFill/>
          <a:ln>
            <a:noFill/>
          </a:ln>
        </p:spPr>
        <p:txBody>
          <a:bodyPr spcFirstLastPara="1" wrap="square" lIns="0" tIns="34275" rIns="0" bIns="34275" anchor="t" anchorCtr="0">
            <a:noAutofit/>
          </a:bodyPr>
          <a:lstStyle>
            <a:lvl1pPr marL="457200" lvl="0" indent="-228600" algn="l">
              <a:lnSpc>
                <a:spcPct val="100000"/>
              </a:lnSpc>
              <a:spcBef>
                <a:spcPts val="0"/>
              </a:spcBef>
              <a:spcAft>
                <a:spcPts val="0"/>
              </a:spcAft>
              <a:buSzPts val="1100"/>
              <a:buNone/>
              <a:defRPr sz="1500">
                <a:solidFill>
                  <a:schemeClr val="accent5"/>
                </a:solidFill>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51" name="Google Shape;51;p10"/>
          <p:cNvSpPr txBox="1">
            <a:spLocks noGrp="1"/>
          </p:cNvSpPr>
          <p:nvPr>
            <p:ph type="body" idx="5"/>
          </p:nvPr>
        </p:nvSpPr>
        <p:spPr>
          <a:xfrm>
            <a:off x="6185421" y="1189435"/>
            <a:ext cx="2606040" cy="438594"/>
          </a:xfrm>
          <a:prstGeom prst="rect">
            <a:avLst/>
          </a:prstGeom>
          <a:noFill/>
          <a:ln>
            <a:noFill/>
          </a:ln>
        </p:spPr>
        <p:txBody>
          <a:bodyPr spcFirstLastPara="1" wrap="square" lIns="0" tIns="34275" rIns="0" bIns="34275" anchor="t" anchorCtr="0">
            <a:noAutofit/>
          </a:bodyPr>
          <a:lstStyle>
            <a:lvl1pPr marL="457200" lvl="0" indent="-228600" algn="l">
              <a:lnSpc>
                <a:spcPct val="100000"/>
              </a:lnSpc>
              <a:spcBef>
                <a:spcPts val="0"/>
              </a:spcBef>
              <a:spcAft>
                <a:spcPts val="0"/>
              </a:spcAft>
              <a:buSzPts val="1100"/>
              <a:buNone/>
              <a:defRPr sz="1500">
                <a:solidFill>
                  <a:schemeClr val="accent5"/>
                </a:solidFill>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52" name="Google Shape;52;p10"/>
          <p:cNvSpPr txBox="1">
            <a:spLocks noGrp="1"/>
          </p:cNvSpPr>
          <p:nvPr>
            <p:ph type="body" idx="6"/>
          </p:nvPr>
        </p:nvSpPr>
        <p:spPr>
          <a:xfrm>
            <a:off x="345734" y="1189435"/>
            <a:ext cx="2606040" cy="438594"/>
          </a:xfrm>
          <a:prstGeom prst="rect">
            <a:avLst/>
          </a:prstGeom>
          <a:noFill/>
          <a:ln>
            <a:noFill/>
          </a:ln>
        </p:spPr>
        <p:txBody>
          <a:bodyPr spcFirstLastPara="1" wrap="square" lIns="0" tIns="34275" rIns="0" bIns="34275" anchor="t" anchorCtr="0">
            <a:noAutofit/>
          </a:bodyPr>
          <a:lstStyle>
            <a:lvl1pPr marL="457200" lvl="0" indent="-228600" algn="l">
              <a:lnSpc>
                <a:spcPct val="100000"/>
              </a:lnSpc>
              <a:spcBef>
                <a:spcPts val="0"/>
              </a:spcBef>
              <a:spcAft>
                <a:spcPts val="0"/>
              </a:spcAft>
              <a:buSzPts val="1100"/>
              <a:buNone/>
              <a:defRPr sz="1500">
                <a:solidFill>
                  <a:schemeClr val="accent5"/>
                </a:solidFill>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matchingName="1_Quote Dark">
  <p:cSld name="1_Quote Dark">
    <p:bg>
      <p:bgPr>
        <a:solidFill>
          <a:schemeClr val="dk1"/>
        </a:solidFill>
        <a:effectLst/>
      </p:bgPr>
    </p:bg>
    <p:spTree>
      <p:nvGrpSpPr>
        <p:cNvPr id="1" name="Shape 460"/>
        <p:cNvGrpSpPr/>
        <p:nvPr/>
      </p:nvGrpSpPr>
      <p:grpSpPr>
        <a:xfrm>
          <a:off x="0" y="0"/>
          <a:ext cx="0" cy="0"/>
          <a:chOff x="0" y="0"/>
          <a:chExt cx="0" cy="0"/>
        </a:xfrm>
      </p:grpSpPr>
      <p:pic>
        <p:nvPicPr>
          <p:cNvPr id="461" name="Google Shape;461;p93" descr="A picture containing red, woman, street, phon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462" name="Google Shape;462;p93" descr="A picture containing person, black, holding, white&#10;&#10;Description automatically generated"/>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463" name="Google Shape;463;p93"/>
          <p:cNvSpPr txBox="1">
            <a:spLocks noGrp="1"/>
          </p:cNvSpPr>
          <p:nvPr>
            <p:ph type="body" idx="1"/>
          </p:nvPr>
        </p:nvSpPr>
        <p:spPr>
          <a:xfrm>
            <a:off x="345735" y="3350565"/>
            <a:ext cx="4569900" cy="6099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0"/>
              </a:spcBef>
              <a:spcAft>
                <a:spcPts val="0"/>
              </a:spcAft>
              <a:buSzPts val="1000"/>
              <a:buNone/>
              <a:defRPr sz="1400">
                <a:solidFill>
                  <a:srgbClr val="9EB7BF"/>
                </a:solidFill>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64" name="Google Shape;464;p93"/>
          <p:cNvSpPr txBox="1">
            <a:spLocks noGrp="1"/>
          </p:cNvSpPr>
          <p:nvPr>
            <p:ph type="body" idx="2"/>
          </p:nvPr>
        </p:nvSpPr>
        <p:spPr>
          <a:xfrm>
            <a:off x="345735" y="986822"/>
            <a:ext cx="4569900" cy="2205300"/>
          </a:xfrm>
          <a:prstGeom prst="rect">
            <a:avLst/>
          </a:prstGeom>
          <a:noFill/>
          <a:ln>
            <a:noFill/>
          </a:ln>
        </p:spPr>
        <p:txBody>
          <a:bodyPr spcFirstLastPara="1" wrap="square" lIns="0" tIns="34275" rIns="0" bIns="34275" anchor="b" anchorCtr="0">
            <a:noAutofit/>
          </a:bodyPr>
          <a:lstStyle>
            <a:lvl1pPr marL="457200" lvl="0" indent="-228600" algn="l" rtl="0">
              <a:lnSpc>
                <a:spcPct val="90000"/>
              </a:lnSpc>
              <a:spcBef>
                <a:spcPts val="800"/>
              </a:spcBef>
              <a:spcAft>
                <a:spcPts val="0"/>
              </a:spcAft>
              <a:buSzPts val="1800"/>
              <a:buNone/>
              <a:defRPr sz="2400">
                <a:solidFill>
                  <a:schemeClr val="lt1"/>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pic>
        <p:nvPicPr>
          <p:cNvPr id="465" name="Google Shape;465;p93"/>
          <p:cNvPicPr preferRelativeResize="0"/>
          <p:nvPr/>
        </p:nvPicPr>
        <p:blipFill rotWithShape="1">
          <a:blip r:embed="rId4">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matchingName="2_Quote Dark">
  <p:cSld name="2_Quote Dark">
    <p:bg>
      <p:bgPr>
        <a:solidFill>
          <a:schemeClr val="dk1"/>
        </a:solidFill>
        <a:effectLst/>
      </p:bgPr>
    </p:bg>
    <p:spTree>
      <p:nvGrpSpPr>
        <p:cNvPr id="1" name="Shape 466"/>
        <p:cNvGrpSpPr/>
        <p:nvPr/>
      </p:nvGrpSpPr>
      <p:grpSpPr>
        <a:xfrm>
          <a:off x="0" y="0"/>
          <a:ext cx="0" cy="0"/>
          <a:chOff x="0" y="0"/>
          <a:chExt cx="0" cy="0"/>
        </a:xfrm>
      </p:grpSpPr>
      <p:pic>
        <p:nvPicPr>
          <p:cNvPr id="467" name="Google Shape;467;p94" descr="A picture containing camera, sitting, man, table&#10;&#10;Description automatically generated"/>
          <p:cNvPicPr preferRelativeResize="0"/>
          <p:nvPr/>
        </p:nvPicPr>
        <p:blipFill rotWithShape="1">
          <a:blip r:embed="rId2">
            <a:alphaModFix/>
          </a:blip>
          <a:srcRect r="18705"/>
          <a:stretch/>
        </p:blipFill>
        <p:spPr>
          <a:xfrm>
            <a:off x="1710488" y="0"/>
            <a:ext cx="7433515" cy="5143500"/>
          </a:xfrm>
          <a:prstGeom prst="rect">
            <a:avLst/>
          </a:prstGeom>
          <a:noFill/>
          <a:ln>
            <a:noFill/>
          </a:ln>
        </p:spPr>
      </p:pic>
      <p:pic>
        <p:nvPicPr>
          <p:cNvPr id="468" name="Google Shape;468;p94" descr="A picture containing person, black, holding, white&#10;&#10;Description automatically generated"/>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469" name="Google Shape;469;p94"/>
          <p:cNvSpPr txBox="1">
            <a:spLocks noGrp="1"/>
          </p:cNvSpPr>
          <p:nvPr>
            <p:ph type="body" idx="1"/>
          </p:nvPr>
        </p:nvSpPr>
        <p:spPr>
          <a:xfrm>
            <a:off x="345735" y="3350565"/>
            <a:ext cx="4569900" cy="6099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0"/>
              </a:spcBef>
              <a:spcAft>
                <a:spcPts val="0"/>
              </a:spcAft>
              <a:buSzPts val="1000"/>
              <a:buNone/>
              <a:defRPr sz="1400">
                <a:solidFill>
                  <a:srgbClr val="9EB7BF"/>
                </a:solidFill>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70" name="Google Shape;470;p94"/>
          <p:cNvSpPr txBox="1">
            <a:spLocks noGrp="1"/>
          </p:cNvSpPr>
          <p:nvPr>
            <p:ph type="body" idx="2"/>
          </p:nvPr>
        </p:nvSpPr>
        <p:spPr>
          <a:xfrm>
            <a:off x="345735" y="986822"/>
            <a:ext cx="4569900" cy="2205300"/>
          </a:xfrm>
          <a:prstGeom prst="rect">
            <a:avLst/>
          </a:prstGeom>
          <a:noFill/>
          <a:ln>
            <a:noFill/>
          </a:ln>
        </p:spPr>
        <p:txBody>
          <a:bodyPr spcFirstLastPara="1" wrap="square" lIns="0" tIns="34275" rIns="0" bIns="34275" anchor="b" anchorCtr="0">
            <a:noAutofit/>
          </a:bodyPr>
          <a:lstStyle>
            <a:lvl1pPr marL="457200" lvl="0" indent="-228600" algn="l" rtl="0">
              <a:lnSpc>
                <a:spcPct val="90000"/>
              </a:lnSpc>
              <a:spcBef>
                <a:spcPts val="800"/>
              </a:spcBef>
              <a:spcAft>
                <a:spcPts val="0"/>
              </a:spcAft>
              <a:buSzPts val="1800"/>
              <a:buNone/>
              <a:defRPr sz="2400">
                <a:solidFill>
                  <a:schemeClr val="lt1"/>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pic>
        <p:nvPicPr>
          <p:cNvPr id="471" name="Google Shape;471;p94"/>
          <p:cNvPicPr preferRelativeResize="0"/>
          <p:nvPr/>
        </p:nvPicPr>
        <p:blipFill rotWithShape="1">
          <a:blip r:embed="rId4">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Quote White">
  <p:cSld name="Quote White">
    <p:bg>
      <p:bgPr>
        <a:solidFill>
          <a:srgbClr val="6CA6BB"/>
        </a:solidFill>
        <a:effectLst/>
      </p:bgPr>
    </p:bg>
    <p:spTree>
      <p:nvGrpSpPr>
        <p:cNvPr id="1" name="Shape 472"/>
        <p:cNvGrpSpPr/>
        <p:nvPr/>
      </p:nvGrpSpPr>
      <p:grpSpPr>
        <a:xfrm>
          <a:off x="0" y="0"/>
          <a:ext cx="0" cy="0"/>
          <a:chOff x="0" y="0"/>
          <a:chExt cx="0" cy="0"/>
        </a:xfrm>
      </p:grpSpPr>
      <p:pic>
        <p:nvPicPr>
          <p:cNvPr id="473" name="Google Shape;473;p95" descr="A close up of a logo&#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474" name="Google Shape;474;p95"/>
          <p:cNvSpPr txBox="1">
            <a:spLocks noGrp="1"/>
          </p:cNvSpPr>
          <p:nvPr>
            <p:ph type="body" idx="1"/>
          </p:nvPr>
        </p:nvSpPr>
        <p:spPr>
          <a:xfrm>
            <a:off x="345735" y="3350565"/>
            <a:ext cx="4569900" cy="6099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0"/>
              </a:spcBef>
              <a:spcAft>
                <a:spcPts val="0"/>
              </a:spcAft>
              <a:buSzPts val="1000"/>
              <a:buNone/>
              <a:defRPr sz="1400">
                <a:solidFill>
                  <a:schemeClr val="accent3"/>
                </a:solidFill>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75" name="Google Shape;475;p95"/>
          <p:cNvSpPr txBox="1">
            <a:spLocks noGrp="1"/>
          </p:cNvSpPr>
          <p:nvPr>
            <p:ph type="body" idx="2"/>
          </p:nvPr>
        </p:nvSpPr>
        <p:spPr>
          <a:xfrm>
            <a:off x="345735" y="986822"/>
            <a:ext cx="4569900" cy="2205300"/>
          </a:xfrm>
          <a:prstGeom prst="rect">
            <a:avLst/>
          </a:prstGeom>
          <a:noFill/>
          <a:ln>
            <a:noFill/>
          </a:ln>
        </p:spPr>
        <p:txBody>
          <a:bodyPr spcFirstLastPara="1" wrap="square" lIns="0" tIns="34275" rIns="0" bIns="34275" anchor="b" anchorCtr="0">
            <a:noAutofit/>
          </a:bodyPr>
          <a:lstStyle>
            <a:lvl1pPr marL="457200" lvl="0" indent="-228600" algn="l" rtl="0">
              <a:lnSpc>
                <a:spcPct val="90000"/>
              </a:lnSpc>
              <a:spcBef>
                <a:spcPts val="800"/>
              </a:spcBef>
              <a:spcAft>
                <a:spcPts val="0"/>
              </a:spcAft>
              <a:buSzPts val="1800"/>
              <a:buNone/>
              <a:defRPr sz="2400">
                <a:solidFill>
                  <a:schemeClr val="accent1"/>
                </a:solidFill>
                <a:latin typeface="Barlow"/>
                <a:ea typeface="Barlow"/>
                <a:cs typeface="Barlow"/>
                <a:sym typeface="Barlow"/>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matchingName="Headline 02">
  <p:cSld name="Headline 02">
    <p:bg>
      <p:bgPr>
        <a:solidFill>
          <a:schemeClr val="accent2"/>
        </a:solidFill>
        <a:effectLst/>
      </p:bgPr>
    </p:bg>
    <p:spTree>
      <p:nvGrpSpPr>
        <p:cNvPr id="1" name="Shape 476"/>
        <p:cNvGrpSpPr/>
        <p:nvPr/>
      </p:nvGrpSpPr>
      <p:grpSpPr>
        <a:xfrm>
          <a:off x="0" y="0"/>
          <a:ext cx="0" cy="0"/>
          <a:chOff x="0" y="0"/>
          <a:chExt cx="0" cy="0"/>
        </a:xfrm>
      </p:grpSpPr>
      <p:pic>
        <p:nvPicPr>
          <p:cNvPr id="477" name="Google Shape;477;p96" descr="A picture containing light, black, large, whit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478" name="Google Shape;478;p96"/>
          <p:cNvSpPr txBox="1">
            <a:spLocks noGrp="1"/>
          </p:cNvSpPr>
          <p:nvPr>
            <p:ph type="title"/>
          </p:nvPr>
        </p:nvSpPr>
        <p:spPr>
          <a:xfrm>
            <a:off x="345735" y="2074663"/>
            <a:ext cx="8169600" cy="9942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lt1"/>
              </a:buClr>
              <a:buSzPts val="3000"/>
              <a:buFont typeface="Barlow"/>
              <a:buNone/>
              <a:defRPr>
                <a:solidFill>
                  <a:schemeClr val="lt1"/>
                </a:solidFil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pic>
        <p:nvPicPr>
          <p:cNvPr id="479" name="Google Shape;479;p96"/>
          <p:cNvPicPr preferRelativeResize="0"/>
          <p:nvPr/>
        </p:nvPicPr>
        <p:blipFill rotWithShape="1">
          <a:blip r:embed="rId3">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matchingName="1_Headline 01">
  <p:cSld name="1_Headline 01">
    <p:bg>
      <p:bgPr>
        <a:solidFill>
          <a:schemeClr val="dk1"/>
        </a:solidFill>
        <a:effectLst/>
      </p:bgPr>
    </p:bg>
    <p:spTree>
      <p:nvGrpSpPr>
        <p:cNvPr id="1" name="Shape 480"/>
        <p:cNvGrpSpPr/>
        <p:nvPr/>
      </p:nvGrpSpPr>
      <p:grpSpPr>
        <a:xfrm>
          <a:off x="0" y="0"/>
          <a:ext cx="0" cy="0"/>
          <a:chOff x="0" y="0"/>
          <a:chExt cx="0" cy="0"/>
        </a:xfrm>
      </p:grpSpPr>
      <p:pic>
        <p:nvPicPr>
          <p:cNvPr id="481" name="Google Shape;481;p97" descr="A young person sitting in front of a computer&#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482" name="Google Shape;482;p97" descr="A picture containing person, black, holding, white&#10;&#10;Description automatically generated"/>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483" name="Google Shape;483;p97"/>
          <p:cNvSpPr txBox="1">
            <a:spLocks noGrp="1"/>
          </p:cNvSpPr>
          <p:nvPr>
            <p:ph type="title"/>
          </p:nvPr>
        </p:nvSpPr>
        <p:spPr>
          <a:xfrm>
            <a:off x="345735" y="2074663"/>
            <a:ext cx="8169600" cy="9942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lt1"/>
              </a:buClr>
              <a:buSzPts val="3000"/>
              <a:buFont typeface="Barlow"/>
              <a:buNone/>
              <a:defRPr>
                <a:solidFill>
                  <a:schemeClr val="lt1"/>
                </a:solidFil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pic>
        <p:nvPicPr>
          <p:cNvPr id="484" name="Google Shape;484;p97"/>
          <p:cNvPicPr preferRelativeResize="0"/>
          <p:nvPr/>
        </p:nvPicPr>
        <p:blipFill rotWithShape="1">
          <a:blip r:embed="rId4">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showMasterSp="0" matchingName="2_Headline 01">
  <p:cSld name="2_Headline 01">
    <p:bg>
      <p:bgPr>
        <a:solidFill>
          <a:schemeClr val="dk1"/>
        </a:solidFill>
        <a:effectLst/>
      </p:bgPr>
    </p:bg>
    <p:spTree>
      <p:nvGrpSpPr>
        <p:cNvPr id="1" name="Shape 485"/>
        <p:cNvGrpSpPr/>
        <p:nvPr/>
      </p:nvGrpSpPr>
      <p:grpSpPr>
        <a:xfrm>
          <a:off x="0" y="0"/>
          <a:ext cx="0" cy="0"/>
          <a:chOff x="0" y="0"/>
          <a:chExt cx="0" cy="0"/>
        </a:xfrm>
      </p:grpSpPr>
      <p:pic>
        <p:nvPicPr>
          <p:cNvPr id="486" name="Google Shape;486;p98" descr="A person sitting at a table using a computer&#10;&#10;Description automatically generated"/>
          <p:cNvPicPr preferRelativeResize="0"/>
          <p:nvPr/>
        </p:nvPicPr>
        <p:blipFill rotWithShape="1">
          <a:blip r:embed="rId2">
            <a:alphaModFix/>
          </a:blip>
          <a:srcRect r="24115"/>
          <a:stretch/>
        </p:blipFill>
        <p:spPr>
          <a:xfrm>
            <a:off x="2205110" y="0"/>
            <a:ext cx="6938890" cy="5143500"/>
          </a:xfrm>
          <a:prstGeom prst="rect">
            <a:avLst/>
          </a:prstGeom>
          <a:noFill/>
          <a:ln>
            <a:noFill/>
          </a:ln>
        </p:spPr>
      </p:pic>
      <p:pic>
        <p:nvPicPr>
          <p:cNvPr id="487" name="Google Shape;487;p98" descr="A picture containing person, black, holding, white&#10;&#10;Description automatically generated"/>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488" name="Google Shape;488;p98"/>
          <p:cNvSpPr txBox="1">
            <a:spLocks noGrp="1"/>
          </p:cNvSpPr>
          <p:nvPr>
            <p:ph type="title"/>
          </p:nvPr>
        </p:nvSpPr>
        <p:spPr>
          <a:xfrm>
            <a:off x="345735" y="2074663"/>
            <a:ext cx="8169600" cy="9942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lt1"/>
              </a:buClr>
              <a:buSzPts val="3000"/>
              <a:buFont typeface="Barlow"/>
              <a:buNone/>
              <a:defRPr>
                <a:solidFill>
                  <a:schemeClr val="lt1"/>
                </a:solidFil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pic>
        <p:nvPicPr>
          <p:cNvPr id="489" name="Google Shape;489;p98"/>
          <p:cNvPicPr preferRelativeResize="0"/>
          <p:nvPr/>
        </p:nvPicPr>
        <p:blipFill rotWithShape="1">
          <a:blip r:embed="rId4">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matchingName="3_Headline 01">
  <p:cSld name="3_Headline 01">
    <p:bg>
      <p:bgPr>
        <a:solidFill>
          <a:schemeClr val="dk1"/>
        </a:solidFill>
        <a:effectLst/>
      </p:bgPr>
    </p:bg>
    <p:spTree>
      <p:nvGrpSpPr>
        <p:cNvPr id="1" name="Shape 490"/>
        <p:cNvGrpSpPr/>
        <p:nvPr/>
      </p:nvGrpSpPr>
      <p:grpSpPr>
        <a:xfrm>
          <a:off x="0" y="0"/>
          <a:ext cx="0" cy="0"/>
          <a:chOff x="0" y="0"/>
          <a:chExt cx="0" cy="0"/>
        </a:xfrm>
      </p:grpSpPr>
      <p:pic>
        <p:nvPicPr>
          <p:cNvPr id="491" name="Google Shape;491;p99" descr="A group of people sitting at a table using a computer&#10;&#10;Description automatically generated"/>
          <p:cNvPicPr preferRelativeResize="0"/>
          <p:nvPr/>
        </p:nvPicPr>
        <p:blipFill rotWithShape="1">
          <a:blip r:embed="rId2">
            <a:alphaModFix/>
          </a:blip>
          <a:srcRect r="11535"/>
          <a:stretch/>
        </p:blipFill>
        <p:spPr>
          <a:xfrm>
            <a:off x="1055077" y="0"/>
            <a:ext cx="8088922" cy="5143500"/>
          </a:xfrm>
          <a:prstGeom prst="rect">
            <a:avLst/>
          </a:prstGeom>
          <a:noFill/>
          <a:ln>
            <a:noFill/>
          </a:ln>
        </p:spPr>
      </p:pic>
      <p:pic>
        <p:nvPicPr>
          <p:cNvPr id="492" name="Google Shape;492;p99" descr="A picture containing person, black, holding, white&#10;&#10;Description automatically generated"/>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493" name="Google Shape;493;p99"/>
          <p:cNvSpPr txBox="1">
            <a:spLocks noGrp="1"/>
          </p:cNvSpPr>
          <p:nvPr>
            <p:ph type="title"/>
          </p:nvPr>
        </p:nvSpPr>
        <p:spPr>
          <a:xfrm>
            <a:off x="345735" y="2074663"/>
            <a:ext cx="8169600" cy="9942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lt1"/>
              </a:buClr>
              <a:buSzPts val="3000"/>
              <a:buFont typeface="Barlow"/>
              <a:buNone/>
              <a:defRPr>
                <a:solidFill>
                  <a:schemeClr val="lt1"/>
                </a:solidFil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pic>
        <p:nvPicPr>
          <p:cNvPr id="494" name="Google Shape;494;p99"/>
          <p:cNvPicPr preferRelativeResize="0"/>
          <p:nvPr/>
        </p:nvPicPr>
        <p:blipFill rotWithShape="1">
          <a:blip r:embed="rId4">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1_Title, Subtitle and Content">
  <p:cSld name="1_Title, Subtitle and Content">
    <p:spTree>
      <p:nvGrpSpPr>
        <p:cNvPr id="1" name="Shape 495"/>
        <p:cNvGrpSpPr/>
        <p:nvPr/>
      </p:nvGrpSpPr>
      <p:grpSpPr>
        <a:xfrm>
          <a:off x="0" y="0"/>
          <a:ext cx="0" cy="0"/>
          <a:chOff x="0" y="0"/>
          <a:chExt cx="0" cy="0"/>
        </a:xfrm>
      </p:grpSpPr>
      <p:sp>
        <p:nvSpPr>
          <p:cNvPr id="496" name="Google Shape;496;p100"/>
          <p:cNvSpPr txBox="1">
            <a:spLocks noGrp="1"/>
          </p:cNvSpPr>
          <p:nvPr>
            <p:ph type="title"/>
          </p:nvPr>
        </p:nvSpPr>
        <p:spPr>
          <a:xfrm>
            <a:off x="342900" y="171450"/>
            <a:ext cx="8435100" cy="6858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dk1"/>
              </a:buClr>
              <a:buSzPts val="3000"/>
              <a:buFont typeface="Barlow"/>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497" name="Google Shape;497;p100"/>
          <p:cNvSpPr txBox="1">
            <a:spLocks noGrp="1"/>
          </p:cNvSpPr>
          <p:nvPr>
            <p:ph type="body" idx="1"/>
          </p:nvPr>
        </p:nvSpPr>
        <p:spPr>
          <a:xfrm>
            <a:off x="345734" y="1602398"/>
            <a:ext cx="8445000" cy="3030300"/>
          </a:xfrm>
          <a:prstGeom prst="rect">
            <a:avLst/>
          </a:prstGeom>
          <a:noFill/>
          <a:ln>
            <a:noFill/>
          </a:ln>
        </p:spPr>
        <p:txBody>
          <a:bodyPr spcFirstLastPara="1" wrap="square" lIns="0" tIns="34275" rIns="0" bIns="34275" anchor="t" anchorCtr="0">
            <a:noAutofit/>
          </a:bodyPr>
          <a:lstStyle>
            <a:lvl1pPr marL="457200" lvl="0" indent="-330200" algn="l" rtl="0">
              <a:lnSpc>
                <a:spcPct val="90000"/>
              </a:lnSpc>
              <a:spcBef>
                <a:spcPts val="800"/>
              </a:spcBef>
              <a:spcAft>
                <a:spcPts val="0"/>
              </a:spcAft>
              <a:buSzPts val="1600"/>
              <a:buChar char="▪"/>
              <a:defRPr/>
            </a:lvl1pPr>
            <a:lvl2pPr marL="914400" lvl="1" indent="-292100" algn="l" rtl="0">
              <a:lnSpc>
                <a:spcPct val="90000"/>
              </a:lnSpc>
              <a:spcBef>
                <a:spcPts val="400"/>
              </a:spcBef>
              <a:spcAft>
                <a:spcPts val="0"/>
              </a:spcAft>
              <a:buSzPts val="1000"/>
              <a:buChar char="▪"/>
              <a:defRPr/>
            </a:lvl2pPr>
            <a:lvl3pPr marL="1371600" lvl="2" indent="-292100" algn="l" rtl="0">
              <a:lnSpc>
                <a:spcPct val="90000"/>
              </a:lnSpc>
              <a:spcBef>
                <a:spcPts val="400"/>
              </a:spcBef>
              <a:spcAft>
                <a:spcPts val="0"/>
              </a:spcAft>
              <a:buSzPts val="1000"/>
              <a:buChar char="▪"/>
              <a:defRPr/>
            </a:lvl3pPr>
            <a:lvl4pPr marL="1828800" lvl="3" indent="-292100" algn="l" rtl="0">
              <a:lnSpc>
                <a:spcPct val="90000"/>
              </a:lnSpc>
              <a:spcBef>
                <a:spcPts val="400"/>
              </a:spcBef>
              <a:spcAft>
                <a:spcPts val="0"/>
              </a:spcAft>
              <a:buSzPts val="1000"/>
              <a:buChar char="▪"/>
              <a:defRPr/>
            </a:lvl4pPr>
            <a:lvl5pPr marL="2286000" lvl="4" indent="-292100" algn="l" rtl="0">
              <a:lnSpc>
                <a:spcPct val="90000"/>
              </a:lnSpc>
              <a:spcBef>
                <a:spcPts val="400"/>
              </a:spcBef>
              <a:spcAft>
                <a:spcPts val="0"/>
              </a:spcAft>
              <a:buSzPts val="10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98" name="Google Shape;498;p100"/>
          <p:cNvSpPr txBox="1">
            <a:spLocks noGrp="1"/>
          </p:cNvSpPr>
          <p:nvPr>
            <p:ph type="body" idx="2"/>
          </p:nvPr>
        </p:nvSpPr>
        <p:spPr>
          <a:xfrm>
            <a:off x="345281" y="857249"/>
            <a:ext cx="8435100" cy="480000"/>
          </a:xfrm>
          <a:prstGeom prst="rect">
            <a:avLst/>
          </a:prstGeom>
          <a:noFill/>
          <a:ln>
            <a:noFill/>
          </a:ln>
        </p:spPr>
        <p:txBody>
          <a:bodyPr spcFirstLastPara="1" wrap="square" lIns="0" tIns="34275" rIns="0" bIns="34275" anchor="t" anchorCtr="0">
            <a:noAutofit/>
          </a:bodyPr>
          <a:lstStyle>
            <a:lvl1pPr marL="457200" lvl="0" indent="-228600" algn="l" rtl="0">
              <a:lnSpc>
                <a:spcPct val="90000"/>
              </a:lnSpc>
              <a:spcBef>
                <a:spcPts val="0"/>
              </a:spcBef>
              <a:spcAft>
                <a:spcPts val="0"/>
              </a:spcAft>
              <a:buSzPts val="1100"/>
              <a:buNone/>
              <a:defRPr sz="1500">
                <a:solidFill>
                  <a:schemeClr val="dk2"/>
                </a:solidFill>
                <a:latin typeface="Barlow"/>
                <a:ea typeface="Barlow"/>
                <a:cs typeface="Barlow"/>
                <a:sym typeface="Barlow"/>
              </a:defRPr>
            </a:lvl1pPr>
            <a:lvl2pPr marL="914400" lvl="1" indent="-298450" algn="l" rtl="0">
              <a:lnSpc>
                <a:spcPct val="90000"/>
              </a:lnSpc>
              <a:spcBef>
                <a:spcPts val="400"/>
              </a:spcBef>
              <a:spcAft>
                <a:spcPts val="0"/>
              </a:spcAft>
              <a:buSzPts val="1100"/>
              <a:buChar char="▪"/>
              <a:defRPr sz="1500">
                <a:solidFill>
                  <a:schemeClr val="dk2"/>
                </a:solidFill>
                <a:latin typeface="Barlow"/>
                <a:ea typeface="Barlow"/>
                <a:cs typeface="Barlow"/>
                <a:sym typeface="Barlow"/>
              </a:defRPr>
            </a:lvl2pPr>
            <a:lvl3pPr marL="1371600" lvl="2" indent="-298450" algn="l" rtl="0">
              <a:lnSpc>
                <a:spcPct val="90000"/>
              </a:lnSpc>
              <a:spcBef>
                <a:spcPts val="400"/>
              </a:spcBef>
              <a:spcAft>
                <a:spcPts val="0"/>
              </a:spcAft>
              <a:buSzPts val="1100"/>
              <a:buChar char="▪"/>
              <a:defRPr sz="1500">
                <a:solidFill>
                  <a:schemeClr val="dk2"/>
                </a:solidFill>
                <a:latin typeface="Barlow"/>
                <a:ea typeface="Barlow"/>
                <a:cs typeface="Barlow"/>
                <a:sym typeface="Barlow"/>
              </a:defRPr>
            </a:lvl3pPr>
            <a:lvl4pPr marL="1828800" lvl="3" indent="-298450" algn="l" rtl="0">
              <a:lnSpc>
                <a:spcPct val="90000"/>
              </a:lnSpc>
              <a:spcBef>
                <a:spcPts val="400"/>
              </a:spcBef>
              <a:spcAft>
                <a:spcPts val="0"/>
              </a:spcAft>
              <a:buSzPts val="1100"/>
              <a:buChar char="▪"/>
              <a:defRPr sz="1500">
                <a:solidFill>
                  <a:schemeClr val="dk2"/>
                </a:solidFill>
                <a:latin typeface="Barlow"/>
                <a:ea typeface="Barlow"/>
                <a:cs typeface="Barlow"/>
                <a:sym typeface="Barlow"/>
              </a:defRPr>
            </a:lvl4pPr>
            <a:lvl5pPr marL="2286000" lvl="4" indent="-298450" algn="l" rtl="0">
              <a:lnSpc>
                <a:spcPct val="90000"/>
              </a:lnSpc>
              <a:spcBef>
                <a:spcPts val="400"/>
              </a:spcBef>
              <a:spcAft>
                <a:spcPts val="0"/>
              </a:spcAft>
              <a:buSzPts val="1100"/>
              <a:buChar char="▪"/>
              <a:defRPr sz="1500">
                <a:solidFill>
                  <a:schemeClr val="dk2"/>
                </a:solidFill>
                <a:latin typeface="Barlow"/>
                <a:ea typeface="Barlow"/>
                <a:cs typeface="Barlow"/>
                <a:sym typeface="Barlow"/>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showMasterSp="0" matchingName="Title and Content Dark">
  <p:cSld name="Title and Content Dark">
    <p:bg>
      <p:bgPr>
        <a:solidFill>
          <a:schemeClr val="accent1"/>
        </a:solidFill>
        <a:effectLst/>
      </p:bgPr>
    </p:bg>
    <p:spTree>
      <p:nvGrpSpPr>
        <p:cNvPr id="1" name="Shape 499"/>
        <p:cNvGrpSpPr/>
        <p:nvPr/>
      </p:nvGrpSpPr>
      <p:grpSpPr>
        <a:xfrm>
          <a:off x="0" y="0"/>
          <a:ext cx="0" cy="0"/>
          <a:chOff x="0" y="0"/>
          <a:chExt cx="0" cy="0"/>
        </a:xfrm>
      </p:grpSpPr>
      <p:sp>
        <p:nvSpPr>
          <p:cNvPr id="500" name="Google Shape;500;p101"/>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lt1"/>
              </a:buClr>
              <a:buSzPts val="3000"/>
              <a:buFont typeface="Barlow"/>
              <a:buNone/>
              <a:defRPr>
                <a:solidFill>
                  <a:schemeClr val="lt1"/>
                </a:solidFil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501" name="Google Shape;501;p101"/>
          <p:cNvSpPr txBox="1">
            <a:spLocks noGrp="1"/>
          </p:cNvSpPr>
          <p:nvPr>
            <p:ph type="body" idx="1"/>
          </p:nvPr>
        </p:nvSpPr>
        <p:spPr>
          <a:xfrm>
            <a:off x="345734" y="1189435"/>
            <a:ext cx="8445000" cy="3443100"/>
          </a:xfrm>
          <a:prstGeom prst="rect">
            <a:avLst/>
          </a:prstGeom>
          <a:noFill/>
          <a:ln>
            <a:noFill/>
          </a:ln>
        </p:spPr>
        <p:txBody>
          <a:bodyPr spcFirstLastPara="1" wrap="square" lIns="0" tIns="34275" rIns="0" bIns="34275" anchor="t" anchorCtr="0">
            <a:noAutofit/>
          </a:bodyPr>
          <a:lstStyle>
            <a:lvl1pPr marL="457200" lvl="0" indent="-330200" algn="l" rtl="0">
              <a:lnSpc>
                <a:spcPct val="90000"/>
              </a:lnSpc>
              <a:spcBef>
                <a:spcPts val="800"/>
              </a:spcBef>
              <a:spcAft>
                <a:spcPts val="0"/>
              </a:spcAft>
              <a:buSzPts val="1600"/>
              <a:buChar char="▪"/>
              <a:defRPr>
                <a:solidFill>
                  <a:schemeClr val="lt1"/>
                </a:solidFill>
              </a:defRPr>
            </a:lvl1pPr>
            <a:lvl2pPr marL="914400" lvl="1" indent="-317500" algn="l" rtl="0">
              <a:lnSpc>
                <a:spcPct val="90000"/>
              </a:lnSpc>
              <a:spcBef>
                <a:spcPts val="400"/>
              </a:spcBef>
              <a:spcAft>
                <a:spcPts val="0"/>
              </a:spcAft>
              <a:buSzPts val="1400"/>
              <a:buChar char="▪"/>
              <a:defRPr>
                <a:solidFill>
                  <a:schemeClr val="lt1"/>
                </a:solidFill>
              </a:defRPr>
            </a:lvl2pPr>
            <a:lvl3pPr marL="1371600" lvl="2" indent="-298450" algn="l" rtl="0">
              <a:lnSpc>
                <a:spcPct val="90000"/>
              </a:lnSpc>
              <a:spcBef>
                <a:spcPts val="400"/>
              </a:spcBef>
              <a:spcAft>
                <a:spcPts val="0"/>
              </a:spcAft>
              <a:buSzPts val="1100"/>
              <a:buChar char="▪"/>
              <a:defRPr>
                <a:solidFill>
                  <a:schemeClr val="lt1"/>
                </a:solidFill>
              </a:defRPr>
            </a:lvl3pPr>
            <a:lvl4pPr marL="1828800" lvl="3" indent="-292100" algn="l" rtl="0">
              <a:lnSpc>
                <a:spcPct val="90000"/>
              </a:lnSpc>
              <a:spcBef>
                <a:spcPts val="400"/>
              </a:spcBef>
              <a:spcAft>
                <a:spcPts val="0"/>
              </a:spcAft>
              <a:buSzPts val="1000"/>
              <a:buChar char="▪"/>
              <a:defRPr>
                <a:solidFill>
                  <a:schemeClr val="lt1"/>
                </a:solidFill>
              </a:defRPr>
            </a:lvl4pPr>
            <a:lvl5pPr marL="2286000" lvl="4" indent="-292100" algn="l" rtl="0">
              <a:lnSpc>
                <a:spcPct val="90000"/>
              </a:lnSpc>
              <a:spcBef>
                <a:spcPts val="400"/>
              </a:spcBef>
              <a:spcAft>
                <a:spcPts val="0"/>
              </a:spcAft>
              <a:buSzPts val="1000"/>
              <a:buChar char="▪"/>
              <a:defRPr>
                <a:solidFill>
                  <a:schemeClr val="lt1"/>
                </a:solidFill>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pic>
        <p:nvPicPr>
          <p:cNvPr id="502" name="Google Shape;502;p101"/>
          <p:cNvPicPr preferRelativeResize="0"/>
          <p:nvPr/>
        </p:nvPicPr>
        <p:blipFill rotWithShape="1">
          <a:blip r:embed="rId2">
            <a:alphaModFix/>
          </a:blip>
          <a:srcRect/>
          <a:stretch/>
        </p:blipFill>
        <p:spPr>
          <a:xfrm>
            <a:off x="356616" y="4761292"/>
            <a:ext cx="1001269" cy="157503"/>
          </a:xfrm>
          <a:prstGeom prst="rect">
            <a:avLst/>
          </a:prstGeom>
          <a:noFill/>
          <a:ln>
            <a:noFill/>
          </a:ln>
        </p:spPr>
      </p:pic>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showMasterSp="0" matchingName="Title Dark">
  <p:cSld name="Title Dark">
    <p:bg>
      <p:bgPr>
        <a:solidFill>
          <a:schemeClr val="accent1"/>
        </a:solidFill>
        <a:effectLst/>
      </p:bgPr>
    </p:bg>
    <p:spTree>
      <p:nvGrpSpPr>
        <p:cNvPr id="1" name="Shape 503"/>
        <p:cNvGrpSpPr/>
        <p:nvPr/>
      </p:nvGrpSpPr>
      <p:grpSpPr>
        <a:xfrm>
          <a:off x="0" y="0"/>
          <a:ext cx="0" cy="0"/>
          <a:chOff x="0" y="0"/>
          <a:chExt cx="0" cy="0"/>
        </a:xfrm>
      </p:grpSpPr>
      <p:sp>
        <p:nvSpPr>
          <p:cNvPr id="504" name="Google Shape;504;p102"/>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lvl="0" algn="l" rtl="0">
              <a:lnSpc>
                <a:spcPct val="90000"/>
              </a:lnSpc>
              <a:spcBef>
                <a:spcPts val="0"/>
              </a:spcBef>
              <a:spcAft>
                <a:spcPts val="0"/>
              </a:spcAft>
              <a:buClr>
                <a:schemeClr val="lt1"/>
              </a:buClr>
              <a:buSzPts val="3000"/>
              <a:buFont typeface="Barlow"/>
              <a:buNone/>
              <a:defRPr>
                <a:solidFill>
                  <a:schemeClr val="lt1"/>
                </a:solidFil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pic>
        <p:nvPicPr>
          <p:cNvPr id="505" name="Google Shape;505;p102"/>
          <p:cNvPicPr preferRelativeResize="0"/>
          <p:nvPr/>
        </p:nvPicPr>
        <p:blipFill rotWithShape="1">
          <a:blip r:embed="rId2">
            <a:alphaModFix/>
          </a:blip>
          <a:srcRect/>
          <a:stretch/>
        </p:blipFill>
        <p:spPr>
          <a:xfrm>
            <a:off x="356616" y="4761292"/>
            <a:ext cx="1001269" cy="15750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heme" Target="../theme/theme1.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51.xml"/><Relationship Id="rId18" Type="http://schemas.openxmlformats.org/officeDocument/2006/relationships/slideLayout" Target="../slideLayouts/slideLayout56.xml"/><Relationship Id="rId26" Type="http://schemas.openxmlformats.org/officeDocument/2006/relationships/slideLayout" Target="../slideLayouts/slideLayout64.xml"/><Relationship Id="rId39" Type="http://schemas.openxmlformats.org/officeDocument/2006/relationships/image" Target="../media/image1.png"/><Relationship Id="rId21" Type="http://schemas.openxmlformats.org/officeDocument/2006/relationships/slideLayout" Target="../slideLayouts/slideLayout59.xml"/><Relationship Id="rId34" Type="http://schemas.openxmlformats.org/officeDocument/2006/relationships/slideLayout" Target="../slideLayouts/slideLayout72.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17" Type="http://schemas.openxmlformats.org/officeDocument/2006/relationships/slideLayout" Target="../slideLayouts/slideLayout55.xml"/><Relationship Id="rId25" Type="http://schemas.openxmlformats.org/officeDocument/2006/relationships/slideLayout" Target="../slideLayouts/slideLayout63.xml"/><Relationship Id="rId33" Type="http://schemas.openxmlformats.org/officeDocument/2006/relationships/slideLayout" Target="../slideLayouts/slideLayout71.xml"/><Relationship Id="rId38" Type="http://schemas.openxmlformats.org/officeDocument/2006/relationships/theme" Target="../theme/theme2.xml"/><Relationship Id="rId2" Type="http://schemas.openxmlformats.org/officeDocument/2006/relationships/slideLayout" Target="../slideLayouts/slideLayout40.xml"/><Relationship Id="rId16" Type="http://schemas.openxmlformats.org/officeDocument/2006/relationships/slideLayout" Target="../slideLayouts/slideLayout54.xml"/><Relationship Id="rId20" Type="http://schemas.openxmlformats.org/officeDocument/2006/relationships/slideLayout" Target="../slideLayouts/slideLayout58.xml"/><Relationship Id="rId29" Type="http://schemas.openxmlformats.org/officeDocument/2006/relationships/slideLayout" Target="../slideLayouts/slideLayout67.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24" Type="http://schemas.openxmlformats.org/officeDocument/2006/relationships/slideLayout" Target="../slideLayouts/slideLayout62.xml"/><Relationship Id="rId32" Type="http://schemas.openxmlformats.org/officeDocument/2006/relationships/slideLayout" Target="../slideLayouts/slideLayout70.xml"/><Relationship Id="rId37" Type="http://schemas.openxmlformats.org/officeDocument/2006/relationships/slideLayout" Target="../slideLayouts/slideLayout75.xml"/><Relationship Id="rId5" Type="http://schemas.openxmlformats.org/officeDocument/2006/relationships/slideLayout" Target="../slideLayouts/slideLayout43.xml"/><Relationship Id="rId15" Type="http://schemas.openxmlformats.org/officeDocument/2006/relationships/slideLayout" Target="../slideLayouts/slideLayout53.xml"/><Relationship Id="rId23" Type="http://schemas.openxmlformats.org/officeDocument/2006/relationships/slideLayout" Target="../slideLayouts/slideLayout61.xml"/><Relationship Id="rId28" Type="http://schemas.openxmlformats.org/officeDocument/2006/relationships/slideLayout" Target="../slideLayouts/slideLayout66.xml"/><Relationship Id="rId36" Type="http://schemas.openxmlformats.org/officeDocument/2006/relationships/slideLayout" Target="../slideLayouts/slideLayout74.xml"/><Relationship Id="rId10" Type="http://schemas.openxmlformats.org/officeDocument/2006/relationships/slideLayout" Target="../slideLayouts/slideLayout48.xml"/><Relationship Id="rId19" Type="http://schemas.openxmlformats.org/officeDocument/2006/relationships/slideLayout" Target="../slideLayouts/slideLayout57.xml"/><Relationship Id="rId31" Type="http://schemas.openxmlformats.org/officeDocument/2006/relationships/slideLayout" Target="../slideLayouts/slideLayout69.xml"/><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slideLayout" Target="../slideLayouts/slideLayout52.xml"/><Relationship Id="rId22" Type="http://schemas.openxmlformats.org/officeDocument/2006/relationships/slideLayout" Target="../slideLayouts/slideLayout60.xml"/><Relationship Id="rId27" Type="http://schemas.openxmlformats.org/officeDocument/2006/relationships/slideLayout" Target="../slideLayouts/slideLayout65.xml"/><Relationship Id="rId30" Type="http://schemas.openxmlformats.org/officeDocument/2006/relationships/slideLayout" Target="../slideLayouts/slideLayout68.xml"/><Relationship Id="rId35" Type="http://schemas.openxmlformats.org/officeDocument/2006/relationships/slideLayout" Target="../slideLayouts/slideLayout73.xml"/><Relationship Id="rId8" Type="http://schemas.openxmlformats.org/officeDocument/2006/relationships/slideLayout" Target="../slideLayouts/slideLayout46.xml"/><Relationship Id="rId3" Type="http://schemas.openxmlformats.org/officeDocument/2006/relationships/slideLayout" Target="../slideLayouts/slideLayout41.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88.xml"/><Relationship Id="rId18" Type="http://schemas.openxmlformats.org/officeDocument/2006/relationships/slideLayout" Target="../slideLayouts/slideLayout93.xml"/><Relationship Id="rId26" Type="http://schemas.openxmlformats.org/officeDocument/2006/relationships/slideLayout" Target="../slideLayouts/slideLayout101.xml"/><Relationship Id="rId39" Type="http://schemas.openxmlformats.org/officeDocument/2006/relationships/image" Target="../media/image1.png"/><Relationship Id="rId21" Type="http://schemas.openxmlformats.org/officeDocument/2006/relationships/slideLayout" Target="../slideLayouts/slideLayout96.xml"/><Relationship Id="rId34" Type="http://schemas.openxmlformats.org/officeDocument/2006/relationships/slideLayout" Target="../slideLayouts/slideLayout109.xml"/><Relationship Id="rId7" Type="http://schemas.openxmlformats.org/officeDocument/2006/relationships/slideLayout" Target="../slideLayouts/slideLayout82.xml"/><Relationship Id="rId12" Type="http://schemas.openxmlformats.org/officeDocument/2006/relationships/slideLayout" Target="../slideLayouts/slideLayout87.xml"/><Relationship Id="rId17" Type="http://schemas.openxmlformats.org/officeDocument/2006/relationships/slideLayout" Target="../slideLayouts/slideLayout92.xml"/><Relationship Id="rId25" Type="http://schemas.openxmlformats.org/officeDocument/2006/relationships/slideLayout" Target="../slideLayouts/slideLayout100.xml"/><Relationship Id="rId33" Type="http://schemas.openxmlformats.org/officeDocument/2006/relationships/slideLayout" Target="../slideLayouts/slideLayout108.xml"/><Relationship Id="rId38" Type="http://schemas.openxmlformats.org/officeDocument/2006/relationships/theme" Target="../theme/theme3.xml"/><Relationship Id="rId2" Type="http://schemas.openxmlformats.org/officeDocument/2006/relationships/slideLayout" Target="../slideLayouts/slideLayout77.xml"/><Relationship Id="rId16" Type="http://schemas.openxmlformats.org/officeDocument/2006/relationships/slideLayout" Target="../slideLayouts/slideLayout91.xml"/><Relationship Id="rId20" Type="http://schemas.openxmlformats.org/officeDocument/2006/relationships/slideLayout" Target="../slideLayouts/slideLayout95.xml"/><Relationship Id="rId29" Type="http://schemas.openxmlformats.org/officeDocument/2006/relationships/slideLayout" Target="../slideLayouts/slideLayout104.xml"/><Relationship Id="rId1" Type="http://schemas.openxmlformats.org/officeDocument/2006/relationships/slideLayout" Target="../slideLayouts/slideLayout76.xml"/><Relationship Id="rId6" Type="http://schemas.openxmlformats.org/officeDocument/2006/relationships/slideLayout" Target="../slideLayouts/slideLayout81.xml"/><Relationship Id="rId11" Type="http://schemas.openxmlformats.org/officeDocument/2006/relationships/slideLayout" Target="../slideLayouts/slideLayout86.xml"/><Relationship Id="rId24" Type="http://schemas.openxmlformats.org/officeDocument/2006/relationships/slideLayout" Target="../slideLayouts/slideLayout99.xml"/><Relationship Id="rId32" Type="http://schemas.openxmlformats.org/officeDocument/2006/relationships/slideLayout" Target="../slideLayouts/slideLayout107.xml"/><Relationship Id="rId37" Type="http://schemas.openxmlformats.org/officeDocument/2006/relationships/slideLayout" Target="../slideLayouts/slideLayout112.xml"/><Relationship Id="rId5" Type="http://schemas.openxmlformats.org/officeDocument/2006/relationships/slideLayout" Target="../slideLayouts/slideLayout80.xml"/><Relationship Id="rId15" Type="http://schemas.openxmlformats.org/officeDocument/2006/relationships/slideLayout" Target="../slideLayouts/slideLayout90.xml"/><Relationship Id="rId23" Type="http://schemas.openxmlformats.org/officeDocument/2006/relationships/slideLayout" Target="../slideLayouts/slideLayout98.xml"/><Relationship Id="rId28" Type="http://schemas.openxmlformats.org/officeDocument/2006/relationships/slideLayout" Target="../slideLayouts/slideLayout103.xml"/><Relationship Id="rId36" Type="http://schemas.openxmlformats.org/officeDocument/2006/relationships/slideLayout" Target="../slideLayouts/slideLayout111.xml"/><Relationship Id="rId10" Type="http://schemas.openxmlformats.org/officeDocument/2006/relationships/slideLayout" Target="../slideLayouts/slideLayout85.xml"/><Relationship Id="rId19" Type="http://schemas.openxmlformats.org/officeDocument/2006/relationships/slideLayout" Target="../slideLayouts/slideLayout94.xml"/><Relationship Id="rId31" Type="http://schemas.openxmlformats.org/officeDocument/2006/relationships/slideLayout" Target="../slideLayouts/slideLayout106.xml"/><Relationship Id="rId4" Type="http://schemas.openxmlformats.org/officeDocument/2006/relationships/slideLayout" Target="../slideLayouts/slideLayout79.xml"/><Relationship Id="rId9" Type="http://schemas.openxmlformats.org/officeDocument/2006/relationships/slideLayout" Target="../slideLayouts/slideLayout84.xml"/><Relationship Id="rId14" Type="http://schemas.openxmlformats.org/officeDocument/2006/relationships/slideLayout" Target="../slideLayouts/slideLayout89.xml"/><Relationship Id="rId22" Type="http://schemas.openxmlformats.org/officeDocument/2006/relationships/slideLayout" Target="../slideLayouts/slideLayout97.xml"/><Relationship Id="rId27" Type="http://schemas.openxmlformats.org/officeDocument/2006/relationships/slideLayout" Target="../slideLayouts/slideLayout102.xml"/><Relationship Id="rId30" Type="http://schemas.openxmlformats.org/officeDocument/2006/relationships/slideLayout" Target="../slideLayouts/slideLayout105.xml"/><Relationship Id="rId35" Type="http://schemas.openxmlformats.org/officeDocument/2006/relationships/slideLayout" Target="../slideLayouts/slideLayout110.xml"/><Relationship Id="rId8" Type="http://schemas.openxmlformats.org/officeDocument/2006/relationships/slideLayout" Target="../slideLayouts/slideLayout83.xml"/><Relationship Id="rId3" Type="http://schemas.openxmlformats.org/officeDocument/2006/relationships/slideLayout" Target="../slideLayouts/slideLayout7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345734" y="273845"/>
            <a:ext cx="8444974" cy="744141"/>
          </a:xfrm>
          <a:prstGeom prst="rect">
            <a:avLst/>
          </a:prstGeom>
          <a:noFill/>
          <a:ln>
            <a:noFill/>
          </a:ln>
        </p:spPr>
        <p:txBody>
          <a:bodyPr spcFirstLastPara="1" wrap="square" lIns="0" tIns="34275" rIns="0" bIns="34275" anchor="ctr" anchorCtr="0">
            <a:noAutofit/>
          </a:bodyPr>
          <a:lstStyle>
            <a:lvl1pPr marR="0" lvl="0" algn="l" rtl="0">
              <a:lnSpc>
                <a:spcPct val="90000"/>
              </a:lnSpc>
              <a:spcBef>
                <a:spcPts val="0"/>
              </a:spcBef>
              <a:spcAft>
                <a:spcPts val="0"/>
              </a:spcAft>
              <a:buClr>
                <a:schemeClr val="dk1"/>
              </a:buClr>
              <a:buSzPts val="3000"/>
              <a:buFont typeface="Barlow"/>
              <a:buNone/>
              <a:defRPr sz="3000" b="0" i="0" u="none" strike="noStrike" cap="none">
                <a:solidFill>
                  <a:schemeClr val="dk1"/>
                </a:solidFill>
                <a:latin typeface="Barlow"/>
                <a:ea typeface="Barlow"/>
                <a:cs typeface="Barlow"/>
                <a:sym typeface="Barlow"/>
              </a:defRPr>
            </a:lvl1pPr>
            <a:lvl2pPr marR="0" lvl="1"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2pPr>
            <a:lvl3pPr marR="0" lvl="2"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3pPr>
            <a:lvl4pPr marR="0" lvl="3"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4pPr>
            <a:lvl5pPr marR="0" lvl="4"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5pPr>
            <a:lvl6pPr marR="0" lvl="5"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6pPr>
            <a:lvl7pPr marR="0" lvl="6"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7pPr>
            <a:lvl8pPr marR="0" lvl="7"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8pPr>
            <a:lvl9pPr marR="0" lvl="8"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9pPr>
          </a:lstStyle>
          <a:p>
            <a:endParaRPr/>
          </a:p>
        </p:txBody>
      </p:sp>
      <p:sp>
        <p:nvSpPr>
          <p:cNvPr id="11" name="Google Shape;11;p1"/>
          <p:cNvSpPr txBox="1">
            <a:spLocks noGrp="1"/>
          </p:cNvSpPr>
          <p:nvPr>
            <p:ph type="body" idx="1"/>
          </p:nvPr>
        </p:nvSpPr>
        <p:spPr>
          <a:xfrm>
            <a:off x="345734" y="1189435"/>
            <a:ext cx="8444974" cy="3443287"/>
          </a:xfrm>
          <a:prstGeom prst="rect">
            <a:avLst/>
          </a:prstGeom>
          <a:noFill/>
          <a:ln>
            <a:noFill/>
          </a:ln>
        </p:spPr>
        <p:txBody>
          <a:bodyPr spcFirstLastPara="1" wrap="square" lIns="0" tIns="34275" rIns="0" bIns="34275" anchor="t" anchorCtr="0">
            <a:noAutofit/>
          </a:bodyPr>
          <a:lstStyle>
            <a:lvl1pPr marL="457200" marR="0" lvl="0" indent="-228600" algn="l" rtl="0">
              <a:lnSpc>
                <a:spcPct val="100000"/>
              </a:lnSpc>
              <a:spcBef>
                <a:spcPts val="0"/>
              </a:spcBef>
              <a:spcAft>
                <a:spcPts val="0"/>
              </a:spcAft>
              <a:buSzPts val="1100"/>
              <a:buNone/>
              <a:defRPr sz="2100" b="0" i="0" u="none" strike="noStrike" cap="none">
                <a:solidFill>
                  <a:srgbClr val="3A3838"/>
                </a:solidFill>
                <a:latin typeface="Barlow"/>
                <a:ea typeface="Barlow"/>
                <a:cs typeface="Barlow"/>
                <a:sym typeface="Barlow"/>
              </a:defRPr>
            </a:lvl1pPr>
            <a:lvl2pPr marL="914400" marR="0" lvl="1" indent="-228600" algn="l" rtl="0">
              <a:lnSpc>
                <a:spcPct val="100000"/>
              </a:lnSpc>
              <a:spcBef>
                <a:spcPts val="0"/>
              </a:spcBef>
              <a:spcAft>
                <a:spcPts val="0"/>
              </a:spcAft>
              <a:buSzPts val="1100"/>
              <a:buNone/>
              <a:defRPr sz="11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100"/>
              <a:buNone/>
              <a:defRPr sz="11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100"/>
              <a:buNone/>
              <a:defRPr sz="11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100"/>
              <a:buNone/>
              <a:defRPr sz="11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100"/>
              <a:buNone/>
              <a:defRPr sz="11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100"/>
              <a:buNone/>
              <a:defRPr sz="11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100"/>
              <a:buNone/>
              <a:defRPr sz="11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100"/>
              <a:buNone/>
              <a:defRPr sz="1100" b="0" i="0" u="none" strike="noStrike" cap="none">
                <a:solidFill>
                  <a:srgbClr val="000000"/>
                </a:solidFill>
                <a:latin typeface="Arial"/>
                <a:ea typeface="Arial"/>
                <a:cs typeface="Arial"/>
                <a:sym typeface="Arial"/>
              </a:defRPr>
            </a:lvl9pPr>
          </a:lstStyle>
          <a:p>
            <a:endParaRPr/>
          </a:p>
        </p:txBody>
      </p:sp>
      <p:pic>
        <p:nvPicPr>
          <p:cNvPr id="12" name="Google Shape;12;p1"/>
          <p:cNvPicPr preferRelativeResize="0"/>
          <p:nvPr/>
        </p:nvPicPr>
        <p:blipFill rotWithShape="1">
          <a:blip r:embed="rId40">
            <a:alphaModFix/>
          </a:blip>
          <a:srcRect/>
          <a:stretch/>
        </p:blipFill>
        <p:spPr>
          <a:xfrm>
            <a:off x="354609" y="4762515"/>
            <a:ext cx="1001268" cy="157503"/>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3"/>
        <p:cNvGrpSpPr/>
        <p:nvPr/>
      </p:nvGrpSpPr>
      <p:grpSpPr>
        <a:xfrm>
          <a:off x="0" y="0"/>
          <a:ext cx="0" cy="0"/>
          <a:chOff x="0" y="0"/>
          <a:chExt cx="0" cy="0"/>
        </a:xfrm>
      </p:grpSpPr>
      <p:sp>
        <p:nvSpPr>
          <p:cNvPr id="194" name="Google Shape;194;p40"/>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marR="0" lvl="0" algn="l" rtl="0">
              <a:lnSpc>
                <a:spcPct val="90000"/>
              </a:lnSpc>
              <a:spcBef>
                <a:spcPts val="0"/>
              </a:spcBef>
              <a:spcAft>
                <a:spcPts val="0"/>
              </a:spcAft>
              <a:buClr>
                <a:schemeClr val="dk1"/>
              </a:buClr>
              <a:buSzPts val="3000"/>
              <a:buFont typeface="Barlow"/>
              <a:buNone/>
              <a:defRPr sz="3000" b="0" i="0" u="none" strike="noStrike" cap="none">
                <a:solidFill>
                  <a:schemeClr val="dk1"/>
                </a:solidFill>
                <a:latin typeface="Barlow"/>
                <a:ea typeface="Barlow"/>
                <a:cs typeface="Barlow"/>
                <a:sym typeface="Barlow"/>
              </a:defRPr>
            </a:lvl1pPr>
            <a:lvl2pPr marR="0" lvl="1"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2pPr>
            <a:lvl3pPr marR="0" lvl="2"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3pPr>
            <a:lvl4pPr marR="0" lvl="3"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4pPr>
            <a:lvl5pPr marR="0" lvl="4"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5pPr>
            <a:lvl6pPr marR="0" lvl="5"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6pPr>
            <a:lvl7pPr marR="0" lvl="6"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7pPr>
            <a:lvl8pPr marR="0" lvl="7"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8pPr>
            <a:lvl9pPr marR="0" lvl="8"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9pPr>
          </a:lstStyle>
          <a:p>
            <a:endParaRPr/>
          </a:p>
        </p:txBody>
      </p:sp>
      <p:sp>
        <p:nvSpPr>
          <p:cNvPr id="195" name="Google Shape;195;p40"/>
          <p:cNvSpPr txBox="1">
            <a:spLocks noGrp="1"/>
          </p:cNvSpPr>
          <p:nvPr>
            <p:ph type="body" idx="1"/>
          </p:nvPr>
        </p:nvSpPr>
        <p:spPr>
          <a:xfrm>
            <a:off x="345734" y="1189435"/>
            <a:ext cx="8445000" cy="3443400"/>
          </a:xfrm>
          <a:prstGeom prst="rect">
            <a:avLst/>
          </a:prstGeom>
          <a:noFill/>
          <a:ln>
            <a:noFill/>
          </a:ln>
        </p:spPr>
        <p:txBody>
          <a:bodyPr spcFirstLastPara="1" wrap="square" lIns="0" tIns="34275" rIns="0" bIns="34275" anchor="t" anchorCtr="0">
            <a:noAutofit/>
          </a:bodyPr>
          <a:lstStyle>
            <a:lvl1pPr marL="457200" marR="0" lvl="0" indent="-228600" algn="l" rtl="0">
              <a:lnSpc>
                <a:spcPct val="100000"/>
              </a:lnSpc>
              <a:spcBef>
                <a:spcPts val="0"/>
              </a:spcBef>
              <a:spcAft>
                <a:spcPts val="0"/>
              </a:spcAft>
              <a:buSzPts val="1100"/>
              <a:buNone/>
              <a:defRPr sz="2100" b="0" i="0" u="none" strike="noStrike" cap="none">
                <a:solidFill>
                  <a:srgbClr val="3A3838"/>
                </a:solidFill>
                <a:latin typeface="Barlow"/>
                <a:ea typeface="Barlow"/>
                <a:cs typeface="Barlow"/>
                <a:sym typeface="Barlow"/>
              </a:defRPr>
            </a:lvl1pPr>
            <a:lvl2pPr marL="914400" marR="0" lvl="1" indent="-228600" algn="l" rtl="0">
              <a:lnSpc>
                <a:spcPct val="100000"/>
              </a:lnSpc>
              <a:spcBef>
                <a:spcPts val="0"/>
              </a:spcBef>
              <a:spcAft>
                <a:spcPts val="0"/>
              </a:spcAft>
              <a:buSzPts val="1100"/>
              <a:buNone/>
              <a:defRPr sz="11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100"/>
              <a:buNone/>
              <a:defRPr sz="11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100"/>
              <a:buNone/>
              <a:defRPr sz="11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100"/>
              <a:buNone/>
              <a:defRPr sz="11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100"/>
              <a:buNone/>
              <a:defRPr sz="11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100"/>
              <a:buNone/>
              <a:defRPr sz="11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100"/>
              <a:buNone/>
              <a:defRPr sz="11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100"/>
              <a:buNone/>
              <a:defRPr sz="1100" b="0" i="0" u="none" strike="noStrike" cap="none">
                <a:solidFill>
                  <a:srgbClr val="000000"/>
                </a:solidFill>
                <a:latin typeface="Arial"/>
                <a:ea typeface="Arial"/>
                <a:cs typeface="Arial"/>
                <a:sym typeface="Arial"/>
              </a:defRPr>
            </a:lvl9pPr>
          </a:lstStyle>
          <a:p>
            <a:endParaRPr/>
          </a:p>
        </p:txBody>
      </p:sp>
      <p:pic>
        <p:nvPicPr>
          <p:cNvPr id="196" name="Google Shape;196;p40"/>
          <p:cNvPicPr preferRelativeResize="0"/>
          <p:nvPr/>
        </p:nvPicPr>
        <p:blipFill rotWithShape="1">
          <a:blip r:embed="rId39">
            <a:alphaModFix/>
          </a:blip>
          <a:srcRect/>
          <a:stretch/>
        </p:blipFill>
        <p:spPr>
          <a:xfrm>
            <a:off x="354609" y="4762515"/>
            <a:ext cx="1001269" cy="157503"/>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 id="2147483700" r:id="rId15"/>
    <p:sldLayoutId id="2147483701" r:id="rId16"/>
    <p:sldLayoutId id="2147483702" r:id="rId17"/>
    <p:sldLayoutId id="2147483703" r:id="rId18"/>
    <p:sldLayoutId id="2147483704" r:id="rId19"/>
    <p:sldLayoutId id="2147483705" r:id="rId20"/>
    <p:sldLayoutId id="2147483706" r:id="rId21"/>
    <p:sldLayoutId id="2147483707" r:id="rId22"/>
    <p:sldLayoutId id="2147483708" r:id="rId23"/>
    <p:sldLayoutId id="2147483709" r:id="rId24"/>
    <p:sldLayoutId id="2147483710" r:id="rId25"/>
    <p:sldLayoutId id="2147483711" r:id="rId26"/>
    <p:sldLayoutId id="2147483712" r:id="rId27"/>
    <p:sldLayoutId id="2147483713" r:id="rId28"/>
    <p:sldLayoutId id="2147483714" r:id="rId29"/>
    <p:sldLayoutId id="2147483715" r:id="rId30"/>
    <p:sldLayoutId id="2147483716" r:id="rId31"/>
    <p:sldLayoutId id="2147483717" r:id="rId32"/>
    <p:sldLayoutId id="2147483718" r:id="rId33"/>
    <p:sldLayoutId id="2147483719" r:id="rId34"/>
    <p:sldLayoutId id="2147483720" r:id="rId35"/>
    <p:sldLayoutId id="2147483721" r:id="rId36"/>
    <p:sldLayoutId id="2147483722" r:id="rId3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75"/>
        <p:cNvGrpSpPr/>
        <p:nvPr/>
      </p:nvGrpSpPr>
      <p:grpSpPr>
        <a:xfrm>
          <a:off x="0" y="0"/>
          <a:ext cx="0" cy="0"/>
          <a:chOff x="0" y="0"/>
          <a:chExt cx="0" cy="0"/>
        </a:xfrm>
      </p:grpSpPr>
      <p:sp>
        <p:nvSpPr>
          <p:cNvPr id="376" name="Google Shape;376;p78"/>
          <p:cNvSpPr txBox="1">
            <a:spLocks noGrp="1"/>
          </p:cNvSpPr>
          <p:nvPr>
            <p:ph type="title"/>
          </p:nvPr>
        </p:nvSpPr>
        <p:spPr>
          <a:xfrm>
            <a:off x="345734" y="273844"/>
            <a:ext cx="8445000" cy="744000"/>
          </a:xfrm>
          <a:prstGeom prst="rect">
            <a:avLst/>
          </a:prstGeom>
          <a:noFill/>
          <a:ln>
            <a:noFill/>
          </a:ln>
        </p:spPr>
        <p:txBody>
          <a:bodyPr spcFirstLastPara="1" wrap="square" lIns="0" tIns="34275" rIns="0" bIns="34275" anchor="ctr" anchorCtr="0">
            <a:noAutofit/>
          </a:bodyPr>
          <a:lstStyle>
            <a:lvl1pPr marR="0" lvl="0" algn="l" rtl="0">
              <a:lnSpc>
                <a:spcPct val="90000"/>
              </a:lnSpc>
              <a:spcBef>
                <a:spcPts val="0"/>
              </a:spcBef>
              <a:spcAft>
                <a:spcPts val="0"/>
              </a:spcAft>
              <a:buClr>
                <a:schemeClr val="dk1"/>
              </a:buClr>
              <a:buSzPts val="3000"/>
              <a:buFont typeface="Barlow"/>
              <a:buNone/>
              <a:defRPr sz="3000" b="0" i="0" u="none" strike="noStrike" cap="none">
                <a:solidFill>
                  <a:schemeClr val="dk1"/>
                </a:solidFill>
                <a:latin typeface="Barlow"/>
                <a:ea typeface="Barlow"/>
                <a:cs typeface="Barlow"/>
                <a:sym typeface="Barlow"/>
              </a:defRPr>
            </a:lvl1pPr>
            <a:lvl2pPr marR="0" lvl="1"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2pPr>
            <a:lvl3pPr marR="0" lvl="2"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3pPr>
            <a:lvl4pPr marR="0" lvl="3"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4pPr>
            <a:lvl5pPr marR="0" lvl="4"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5pPr>
            <a:lvl6pPr marR="0" lvl="5"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6pPr>
            <a:lvl7pPr marR="0" lvl="6"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7pPr>
            <a:lvl8pPr marR="0" lvl="7"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8pPr>
            <a:lvl9pPr marR="0" lvl="8" algn="l" rtl="0">
              <a:lnSpc>
                <a:spcPct val="100000"/>
              </a:lnSpc>
              <a:spcBef>
                <a:spcPts val="0"/>
              </a:spcBef>
              <a:spcAft>
                <a:spcPts val="0"/>
              </a:spcAft>
              <a:buClr>
                <a:srgbClr val="000000"/>
              </a:buClr>
              <a:buSzPts val="1100"/>
              <a:buFont typeface="Barlow"/>
              <a:buNone/>
              <a:defRPr sz="1400" b="0" i="0" u="none" strike="noStrike" cap="none">
                <a:solidFill>
                  <a:srgbClr val="000000"/>
                </a:solidFill>
                <a:latin typeface="Barlow"/>
                <a:ea typeface="Barlow"/>
                <a:cs typeface="Barlow"/>
                <a:sym typeface="Barlow"/>
              </a:defRPr>
            </a:lvl9pPr>
          </a:lstStyle>
          <a:p>
            <a:endParaRPr/>
          </a:p>
        </p:txBody>
      </p:sp>
      <p:sp>
        <p:nvSpPr>
          <p:cNvPr id="377" name="Google Shape;377;p78"/>
          <p:cNvSpPr txBox="1">
            <a:spLocks noGrp="1"/>
          </p:cNvSpPr>
          <p:nvPr>
            <p:ph type="body" idx="1"/>
          </p:nvPr>
        </p:nvSpPr>
        <p:spPr>
          <a:xfrm>
            <a:off x="345734" y="1189435"/>
            <a:ext cx="8445000" cy="3443100"/>
          </a:xfrm>
          <a:prstGeom prst="rect">
            <a:avLst/>
          </a:prstGeom>
          <a:noFill/>
          <a:ln>
            <a:noFill/>
          </a:ln>
        </p:spPr>
        <p:txBody>
          <a:bodyPr spcFirstLastPara="1" wrap="square" lIns="0" tIns="34275" rIns="0" bIns="34275" anchor="t" anchorCtr="0">
            <a:noAutofit/>
          </a:bodyPr>
          <a:lstStyle>
            <a:lvl1pPr marL="457200" marR="0" lvl="0" indent="-330200" algn="l" rtl="0">
              <a:lnSpc>
                <a:spcPct val="90000"/>
              </a:lnSpc>
              <a:spcBef>
                <a:spcPts val="800"/>
              </a:spcBef>
              <a:spcAft>
                <a:spcPts val="0"/>
              </a:spcAft>
              <a:buClr>
                <a:schemeClr val="accent2"/>
              </a:buClr>
              <a:buSzPts val="1600"/>
              <a:buFont typeface="Barlow"/>
              <a:buChar char="▪"/>
              <a:defRPr sz="2100" b="0" i="0" u="none" strike="noStrike" cap="none">
                <a:solidFill>
                  <a:srgbClr val="3A3838"/>
                </a:solidFill>
                <a:latin typeface="Barlow"/>
                <a:ea typeface="Barlow"/>
                <a:cs typeface="Barlow"/>
                <a:sym typeface="Barlow"/>
              </a:defRPr>
            </a:lvl1pPr>
            <a:lvl2pPr marL="914400" marR="0" lvl="1" indent="-317500" algn="l" rtl="0">
              <a:lnSpc>
                <a:spcPct val="90000"/>
              </a:lnSpc>
              <a:spcBef>
                <a:spcPts val="400"/>
              </a:spcBef>
              <a:spcAft>
                <a:spcPts val="0"/>
              </a:spcAft>
              <a:buClr>
                <a:schemeClr val="accent2"/>
              </a:buClr>
              <a:buSzPts val="1400"/>
              <a:buFont typeface="Barlow"/>
              <a:buChar char="▪"/>
              <a:defRPr sz="1800" b="0" i="0" u="none" strike="noStrike" cap="none">
                <a:solidFill>
                  <a:srgbClr val="3A3838"/>
                </a:solidFill>
                <a:latin typeface="Barlow"/>
                <a:ea typeface="Barlow"/>
                <a:cs typeface="Barlow"/>
                <a:sym typeface="Barlow"/>
              </a:defRPr>
            </a:lvl2pPr>
            <a:lvl3pPr marL="1371600" marR="0" lvl="2" indent="-298450" algn="l" rtl="0">
              <a:lnSpc>
                <a:spcPct val="90000"/>
              </a:lnSpc>
              <a:spcBef>
                <a:spcPts val="400"/>
              </a:spcBef>
              <a:spcAft>
                <a:spcPts val="0"/>
              </a:spcAft>
              <a:buClr>
                <a:schemeClr val="accent2"/>
              </a:buClr>
              <a:buSzPts val="1100"/>
              <a:buFont typeface="Barlow"/>
              <a:buChar char="▪"/>
              <a:defRPr sz="1500" b="0" i="0" u="none" strike="noStrike" cap="none">
                <a:solidFill>
                  <a:srgbClr val="3A3838"/>
                </a:solidFill>
                <a:latin typeface="Barlow"/>
                <a:ea typeface="Barlow"/>
                <a:cs typeface="Barlow"/>
                <a:sym typeface="Barlow"/>
              </a:defRPr>
            </a:lvl3pPr>
            <a:lvl4pPr marL="1828800" marR="0" lvl="3" indent="-292100" algn="l" rtl="0">
              <a:lnSpc>
                <a:spcPct val="90000"/>
              </a:lnSpc>
              <a:spcBef>
                <a:spcPts val="400"/>
              </a:spcBef>
              <a:spcAft>
                <a:spcPts val="0"/>
              </a:spcAft>
              <a:buClr>
                <a:schemeClr val="accent2"/>
              </a:buClr>
              <a:buSzPts val="1000"/>
              <a:buFont typeface="Barlow"/>
              <a:buChar char="▪"/>
              <a:defRPr sz="1400" b="0" i="0" u="none" strike="noStrike" cap="none">
                <a:solidFill>
                  <a:srgbClr val="3A3838"/>
                </a:solidFill>
                <a:latin typeface="Barlow"/>
                <a:ea typeface="Barlow"/>
                <a:cs typeface="Barlow"/>
                <a:sym typeface="Barlow"/>
              </a:defRPr>
            </a:lvl4pPr>
            <a:lvl5pPr marL="2286000" marR="0" lvl="4" indent="-292100" algn="l" rtl="0">
              <a:lnSpc>
                <a:spcPct val="90000"/>
              </a:lnSpc>
              <a:spcBef>
                <a:spcPts val="400"/>
              </a:spcBef>
              <a:spcAft>
                <a:spcPts val="0"/>
              </a:spcAft>
              <a:buClr>
                <a:schemeClr val="accent2"/>
              </a:buClr>
              <a:buSzPts val="1000"/>
              <a:buFont typeface="Barlow"/>
              <a:buChar char="▪"/>
              <a:defRPr sz="1400" b="0" i="0" u="none" strike="noStrike" cap="none">
                <a:solidFill>
                  <a:srgbClr val="3A3838"/>
                </a:solidFill>
                <a:latin typeface="Barlow"/>
                <a:ea typeface="Barlow"/>
                <a:cs typeface="Barlow"/>
                <a:sym typeface="Barlow"/>
              </a:defRPr>
            </a:lvl5pPr>
            <a:lvl6pPr marL="2743200" marR="0" lvl="5" indent="-317500" algn="l" rtl="0">
              <a:lnSpc>
                <a:spcPct val="90000"/>
              </a:lnSpc>
              <a:spcBef>
                <a:spcPts val="400"/>
              </a:spcBef>
              <a:spcAft>
                <a:spcPts val="0"/>
              </a:spcAft>
              <a:buClr>
                <a:schemeClr val="dk1"/>
              </a:buClr>
              <a:buSzPts val="1400"/>
              <a:buFont typeface="Barlow"/>
              <a:buChar char="•"/>
              <a:defRPr sz="1400" b="0" i="0" u="none" strike="noStrike" cap="none">
                <a:solidFill>
                  <a:schemeClr val="dk1"/>
                </a:solidFill>
                <a:latin typeface="Barlow"/>
                <a:ea typeface="Barlow"/>
                <a:cs typeface="Barlow"/>
                <a:sym typeface="Barlow"/>
              </a:defRPr>
            </a:lvl6pPr>
            <a:lvl7pPr marL="3200400" marR="0" lvl="6" indent="-317500" algn="l" rtl="0">
              <a:lnSpc>
                <a:spcPct val="90000"/>
              </a:lnSpc>
              <a:spcBef>
                <a:spcPts val="400"/>
              </a:spcBef>
              <a:spcAft>
                <a:spcPts val="0"/>
              </a:spcAft>
              <a:buClr>
                <a:schemeClr val="dk1"/>
              </a:buClr>
              <a:buSzPts val="1400"/>
              <a:buFont typeface="Barlow"/>
              <a:buChar char="•"/>
              <a:defRPr sz="1400" b="0" i="0" u="none" strike="noStrike" cap="none">
                <a:solidFill>
                  <a:schemeClr val="dk1"/>
                </a:solidFill>
                <a:latin typeface="Barlow"/>
                <a:ea typeface="Barlow"/>
                <a:cs typeface="Barlow"/>
                <a:sym typeface="Barlow"/>
              </a:defRPr>
            </a:lvl7pPr>
            <a:lvl8pPr marL="3657600" marR="0" lvl="7" indent="-317500" algn="l" rtl="0">
              <a:lnSpc>
                <a:spcPct val="90000"/>
              </a:lnSpc>
              <a:spcBef>
                <a:spcPts val="400"/>
              </a:spcBef>
              <a:spcAft>
                <a:spcPts val="0"/>
              </a:spcAft>
              <a:buClr>
                <a:schemeClr val="dk1"/>
              </a:buClr>
              <a:buSzPts val="1400"/>
              <a:buFont typeface="Barlow"/>
              <a:buChar char="•"/>
              <a:defRPr sz="1400" b="0" i="0" u="none" strike="noStrike" cap="none">
                <a:solidFill>
                  <a:schemeClr val="dk1"/>
                </a:solidFill>
                <a:latin typeface="Barlow"/>
                <a:ea typeface="Barlow"/>
                <a:cs typeface="Barlow"/>
                <a:sym typeface="Barlow"/>
              </a:defRPr>
            </a:lvl8pPr>
            <a:lvl9pPr marL="4114800" marR="0" lvl="8" indent="-317500" algn="l" rtl="0">
              <a:lnSpc>
                <a:spcPct val="90000"/>
              </a:lnSpc>
              <a:spcBef>
                <a:spcPts val="400"/>
              </a:spcBef>
              <a:spcAft>
                <a:spcPts val="0"/>
              </a:spcAft>
              <a:buClr>
                <a:schemeClr val="dk1"/>
              </a:buClr>
              <a:buSzPts val="1400"/>
              <a:buFont typeface="Barlow"/>
              <a:buChar char="•"/>
              <a:defRPr sz="1400" b="0" i="0" u="none" strike="noStrike" cap="none">
                <a:solidFill>
                  <a:schemeClr val="dk1"/>
                </a:solidFill>
                <a:latin typeface="Barlow"/>
                <a:ea typeface="Barlow"/>
                <a:cs typeface="Barlow"/>
                <a:sym typeface="Barlow"/>
              </a:defRPr>
            </a:lvl9pPr>
          </a:lstStyle>
          <a:p>
            <a:endParaRPr/>
          </a:p>
        </p:txBody>
      </p:sp>
      <p:pic>
        <p:nvPicPr>
          <p:cNvPr id="378" name="Google Shape;378;p78"/>
          <p:cNvPicPr preferRelativeResize="0"/>
          <p:nvPr/>
        </p:nvPicPr>
        <p:blipFill rotWithShape="1">
          <a:blip r:embed="rId39">
            <a:alphaModFix/>
          </a:blip>
          <a:srcRect/>
          <a:stretch/>
        </p:blipFill>
        <p:spPr>
          <a:xfrm>
            <a:off x="354609" y="4762515"/>
            <a:ext cx="1001269" cy="157503"/>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34" r:id="rId12"/>
    <p:sldLayoutId id="2147483735" r:id="rId13"/>
    <p:sldLayoutId id="2147483736" r:id="rId14"/>
    <p:sldLayoutId id="2147483737" r:id="rId15"/>
    <p:sldLayoutId id="2147483738" r:id="rId16"/>
    <p:sldLayoutId id="2147483739" r:id="rId17"/>
    <p:sldLayoutId id="2147483740" r:id="rId18"/>
    <p:sldLayoutId id="2147483741" r:id="rId19"/>
    <p:sldLayoutId id="2147483742" r:id="rId20"/>
    <p:sldLayoutId id="2147483743" r:id="rId21"/>
    <p:sldLayoutId id="2147483744" r:id="rId22"/>
    <p:sldLayoutId id="2147483745" r:id="rId23"/>
    <p:sldLayoutId id="2147483746" r:id="rId24"/>
    <p:sldLayoutId id="2147483747" r:id="rId25"/>
    <p:sldLayoutId id="2147483748" r:id="rId26"/>
    <p:sldLayoutId id="2147483749" r:id="rId27"/>
    <p:sldLayoutId id="2147483750" r:id="rId28"/>
    <p:sldLayoutId id="2147483751" r:id="rId29"/>
    <p:sldLayoutId id="2147483752" r:id="rId30"/>
    <p:sldLayoutId id="2147483753" r:id="rId31"/>
    <p:sldLayoutId id="2147483754" r:id="rId32"/>
    <p:sldLayoutId id="2147483755" r:id="rId33"/>
    <p:sldLayoutId id="2147483756" r:id="rId34"/>
    <p:sldLayoutId id="2147483757" r:id="rId35"/>
    <p:sldLayoutId id="2147483758" r:id="rId36"/>
    <p:sldLayoutId id="2147483759" r:id="rId3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8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12.xml"/><Relationship Id="rId5" Type="http://schemas.openxmlformats.org/officeDocument/2006/relationships/image" Target="../media/image20.png"/><Relationship Id="rId4" Type="http://schemas.openxmlformats.org/officeDocument/2006/relationships/image" Target="../media/image19.jp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4.xml"/></Relationships>
</file>

<file path=ppt/slides/_rels/slide4.xml.rels><?xml version="1.0" encoding="UTF-8" standalone="yes"?>
<Relationships xmlns="http://schemas.openxmlformats.org/package/2006/relationships"><Relationship Id="rId3" Type="http://schemas.openxmlformats.org/officeDocument/2006/relationships/hyperlink" Target="https://www.python.org/doc/essays/blurb" TargetMode="External"/><Relationship Id="rId2" Type="http://schemas.openxmlformats.org/officeDocument/2006/relationships/notesSlide" Target="../notesSlides/notesSlide4.xml"/><Relationship Id="rId1" Type="http://schemas.openxmlformats.org/officeDocument/2006/relationships/slideLayout" Target="../slideLayouts/slideLayout9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9"/>
        <p:cNvGrpSpPr/>
        <p:nvPr/>
      </p:nvGrpSpPr>
      <p:grpSpPr>
        <a:xfrm>
          <a:off x="0" y="0"/>
          <a:ext cx="0" cy="0"/>
          <a:chOff x="0" y="0"/>
          <a:chExt cx="0" cy="0"/>
        </a:xfrm>
      </p:grpSpPr>
      <p:sp>
        <p:nvSpPr>
          <p:cNvPr id="560" name="Google Shape;560;p116"/>
          <p:cNvSpPr txBox="1">
            <a:spLocks noGrp="1"/>
          </p:cNvSpPr>
          <p:nvPr>
            <p:ph type="ctrTitle"/>
          </p:nvPr>
        </p:nvSpPr>
        <p:spPr>
          <a:xfrm>
            <a:off x="345735" y="841772"/>
            <a:ext cx="6858000" cy="1790700"/>
          </a:xfrm>
          <a:prstGeom prst="rect">
            <a:avLst/>
          </a:prstGeom>
        </p:spPr>
        <p:txBody>
          <a:bodyPr spcFirstLastPara="1" wrap="square" lIns="0" tIns="34275" rIns="0" bIns="34275" anchor="b" anchorCtr="0">
            <a:noAutofit/>
          </a:bodyPr>
          <a:lstStyle/>
          <a:p>
            <a:pPr marL="0" lvl="0" indent="0" algn="l" rtl="0">
              <a:spcBef>
                <a:spcPts val="0"/>
              </a:spcBef>
              <a:spcAft>
                <a:spcPts val="0"/>
              </a:spcAft>
              <a:buNone/>
            </a:pPr>
            <a:r>
              <a:rPr lang="en"/>
              <a:t>Philips / Databricks</a:t>
            </a:r>
            <a:endParaRPr/>
          </a:p>
          <a:p>
            <a:pPr marL="0" lvl="0" indent="0" algn="l" rtl="0">
              <a:spcBef>
                <a:spcPts val="0"/>
              </a:spcBef>
              <a:spcAft>
                <a:spcPts val="0"/>
              </a:spcAft>
              <a:buNone/>
            </a:pPr>
            <a:r>
              <a:rPr lang="en"/>
              <a:t>T-Sql Migration Workshop</a:t>
            </a:r>
            <a:endParaRPr/>
          </a:p>
        </p:txBody>
      </p:sp>
      <p:sp>
        <p:nvSpPr>
          <p:cNvPr id="561" name="Google Shape;561;p116"/>
          <p:cNvSpPr txBox="1">
            <a:spLocks noGrp="1"/>
          </p:cNvSpPr>
          <p:nvPr>
            <p:ph type="subTitle" idx="1"/>
          </p:nvPr>
        </p:nvSpPr>
        <p:spPr>
          <a:xfrm>
            <a:off x="345735" y="2701528"/>
            <a:ext cx="6858000" cy="1241700"/>
          </a:xfrm>
          <a:prstGeom prst="rect">
            <a:avLst/>
          </a:prstGeom>
        </p:spPr>
        <p:txBody>
          <a:bodyPr spcFirstLastPara="1" wrap="square" lIns="0" tIns="34275" rIns="0" bIns="34275" anchor="t" anchorCtr="0">
            <a:noAutofit/>
          </a:bodyPr>
          <a:lstStyle/>
          <a:p>
            <a:pPr marL="0" lvl="0" indent="0" algn="l" rtl="0">
              <a:spcBef>
                <a:spcPts val="800"/>
              </a:spcBef>
              <a:spcAft>
                <a:spcPts val="0"/>
              </a:spcAft>
              <a:buNone/>
            </a:pPr>
            <a:endParaRPr/>
          </a:p>
          <a:p>
            <a:pPr marL="0" lvl="0" indent="0" algn="l" rtl="0">
              <a:spcBef>
                <a:spcPts val="800"/>
              </a:spcBef>
              <a:spcAft>
                <a:spcPts val="0"/>
              </a:spcAft>
              <a:buNone/>
            </a:pPr>
            <a:r>
              <a:rPr lang="en"/>
              <a:t>Hari Gopinath</a:t>
            </a:r>
            <a:endParaRPr/>
          </a:p>
          <a:p>
            <a:pPr marL="0" lvl="0" indent="0" algn="l" rtl="0">
              <a:spcBef>
                <a:spcPts val="800"/>
              </a:spcBef>
              <a:spcAft>
                <a:spcPts val="0"/>
              </a:spcAft>
              <a:buNone/>
            </a:pPr>
            <a:r>
              <a:rPr lang="en"/>
              <a:t>Sr. Solutions Consultant</a:t>
            </a:r>
            <a:endParaRPr/>
          </a:p>
          <a:p>
            <a:pPr marL="0" lvl="0" indent="0" algn="l" rtl="0">
              <a:spcBef>
                <a:spcPts val="800"/>
              </a:spcBef>
              <a:spcAft>
                <a:spcPts val="0"/>
              </a:spcAft>
              <a:buNone/>
            </a:pPr>
            <a:endParaRPr/>
          </a:p>
          <a:p>
            <a:pPr marL="0" lvl="0" indent="0" algn="l" rtl="0">
              <a:spcBef>
                <a:spcPts val="80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pic>
        <p:nvPicPr>
          <p:cNvPr id="619" name="Google Shape;619;p125"/>
          <p:cNvPicPr preferRelativeResize="0"/>
          <p:nvPr/>
        </p:nvPicPr>
        <p:blipFill rotWithShape="1">
          <a:blip r:embed="rId3">
            <a:alphaModFix/>
          </a:blip>
          <a:srcRect l="1425" t="1628" r="1600" b="2023"/>
          <a:stretch/>
        </p:blipFill>
        <p:spPr>
          <a:xfrm>
            <a:off x="1489475" y="865450"/>
            <a:ext cx="6157501" cy="3960074"/>
          </a:xfrm>
          <a:prstGeom prst="rect">
            <a:avLst/>
          </a:prstGeom>
          <a:noFill/>
          <a:ln>
            <a:noFill/>
          </a:ln>
        </p:spPr>
      </p:pic>
      <p:sp>
        <p:nvSpPr>
          <p:cNvPr id="620" name="Google Shape;620;p125"/>
          <p:cNvSpPr txBox="1">
            <a:spLocks noGrp="1"/>
          </p:cNvSpPr>
          <p:nvPr>
            <p:ph type="title"/>
          </p:nvPr>
        </p:nvSpPr>
        <p:spPr>
          <a:xfrm>
            <a:off x="345734" y="121444"/>
            <a:ext cx="8445000" cy="744000"/>
          </a:xfrm>
          <a:prstGeom prst="rect">
            <a:avLst/>
          </a:prstGeom>
        </p:spPr>
        <p:txBody>
          <a:bodyPr spcFirstLastPara="1" wrap="square" lIns="0" tIns="34275" rIns="0" bIns="34275" anchor="ctr" anchorCtr="0">
            <a:noAutofit/>
          </a:bodyPr>
          <a:lstStyle/>
          <a:p>
            <a:pPr marL="0" lvl="0" indent="0" algn="ctr" rtl="0">
              <a:spcBef>
                <a:spcPts val="0"/>
              </a:spcBef>
              <a:spcAft>
                <a:spcPts val="0"/>
              </a:spcAft>
              <a:buNone/>
            </a:pPr>
            <a:r>
              <a:rPr lang="en" sz="2800"/>
              <a:t>Pandas / Vectorized UDFs</a:t>
            </a:r>
            <a:endParaRPr sz="28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126"/>
          <p:cNvSpPr txBox="1">
            <a:spLocks noGrp="1"/>
          </p:cNvSpPr>
          <p:nvPr>
            <p:ph type="title"/>
          </p:nvPr>
        </p:nvSpPr>
        <p:spPr>
          <a:xfrm>
            <a:off x="349509" y="90744"/>
            <a:ext cx="8445000" cy="744000"/>
          </a:xfrm>
          <a:prstGeom prst="rect">
            <a:avLst/>
          </a:prstGeom>
        </p:spPr>
        <p:txBody>
          <a:bodyPr spcFirstLastPara="1" wrap="square" lIns="0" tIns="34275" rIns="0" bIns="34275" anchor="ctr" anchorCtr="0">
            <a:noAutofit/>
          </a:bodyPr>
          <a:lstStyle/>
          <a:p>
            <a:pPr marL="0" lvl="0" indent="0" algn="l" rtl="0">
              <a:spcBef>
                <a:spcPts val="0"/>
              </a:spcBef>
              <a:spcAft>
                <a:spcPts val="0"/>
              </a:spcAft>
              <a:buNone/>
            </a:pPr>
            <a:r>
              <a:rPr lang="en"/>
              <a:t>Comparison between T-Sql and Pyspark</a:t>
            </a:r>
            <a:endParaRPr/>
          </a:p>
        </p:txBody>
      </p:sp>
      <p:graphicFrame>
        <p:nvGraphicFramePr>
          <p:cNvPr id="627" name="Google Shape;627;p126"/>
          <p:cNvGraphicFramePr/>
          <p:nvPr/>
        </p:nvGraphicFramePr>
        <p:xfrm>
          <a:off x="1116875" y="834750"/>
          <a:ext cx="6910250" cy="3794430"/>
        </p:xfrm>
        <a:graphic>
          <a:graphicData uri="http://schemas.openxmlformats.org/drawingml/2006/table">
            <a:tbl>
              <a:tblPr>
                <a:noFill/>
                <a:tableStyleId>{22061053-75C0-4909-8549-A170C9CEE5B5}</a:tableStyleId>
              </a:tblPr>
              <a:tblGrid>
                <a:gridCol w="3455125">
                  <a:extLst>
                    <a:ext uri="{9D8B030D-6E8A-4147-A177-3AD203B41FA5}">
                      <a16:colId xmlns:a16="http://schemas.microsoft.com/office/drawing/2014/main" val="20000"/>
                    </a:ext>
                  </a:extLst>
                </a:gridCol>
                <a:gridCol w="3455125">
                  <a:extLst>
                    <a:ext uri="{9D8B030D-6E8A-4147-A177-3AD203B41FA5}">
                      <a16:colId xmlns:a16="http://schemas.microsoft.com/office/drawing/2014/main" val="20001"/>
                    </a:ext>
                  </a:extLst>
                </a:gridCol>
              </a:tblGrid>
              <a:tr h="299125">
                <a:tc>
                  <a:txBody>
                    <a:bodyPr/>
                    <a:lstStyle/>
                    <a:p>
                      <a:pPr marL="0" lvl="0" indent="0" algn="l" rtl="0">
                        <a:lnSpc>
                          <a:spcPct val="90000"/>
                        </a:lnSpc>
                        <a:spcBef>
                          <a:spcPts val="0"/>
                        </a:spcBef>
                        <a:spcAft>
                          <a:spcPts val="0"/>
                        </a:spcAft>
                        <a:buNone/>
                      </a:pPr>
                      <a:r>
                        <a:rPr lang="en" sz="1000" b="1"/>
                        <a:t>T-SQL</a:t>
                      </a:r>
                      <a:endParaRPr sz="1000" b="1"/>
                    </a:p>
                  </a:txBody>
                  <a:tcPr marL="91425" marR="91425" marT="91425" marB="91425">
                    <a:solidFill>
                      <a:schemeClr val="lt2"/>
                    </a:solidFill>
                  </a:tcPr>
                </a:tc>
                <a:tc>
                  <a:txBody>
                    <a:bodyPr/>
                    <a:lstStyle/>
                    <a:p>
                      <a:pPr marL="0" lvl="0" indent="0" algn="l" rtl="0">
                        <a:lnSpc>
                          <a:spcPct val="90000"/>
                        </a:lnSpc>
                        <a:spcBef>
                          <a:spcPts val="0"/>
                        </a:spcBef>
                        <a:spcAft>
                          <a:spcPts val="0"/>
                        </a:spcAft>
                        <a:buNone/>
                      </a:pPr>
                      <a:r>
                        <a:rPr lang="en" sz="1000" b="1"/>
                        <a:t>Pyspark</a:t>
                      </a:r>
                      <a:endParaRPr sz="1000" b="1"/>
                    </a:p>
                  </a:txBody>
                  <a:tcPr marL="91425" marR="91425" marT="91425" marB="91425">
                    <a:solidFill>
                      <a:schemeClr val="lt2"/>
                    </a:solidFill>
                  </a:tcPr>
                </a:tc>
                <a:extLst>
                  <a:ext uri="{0D108BD9-81ED-4DB2-BD59-A6C34878D82A}">
                    <a16:rowId xmlns:a16="http://schemas.microsoft.com/office/drawing/2014/main" val="10000"/>
                  </a:ext>
                </a:extLst>
              </a:tr>
              <a:tr h="245100">
                <a:tc>
                  <a:txBody>
                    <a:bodyPr/>
                    <a:lstStyle/>
                    <a:p>
                      <a:pPr marL="0" lvl="0" indent="0" algn="l" rtl="0">
                        <a:lnSpc>
                          <a:spcPct val="90000"/>
                        </a:lnSpc>
                        <a:spcBef>
                          <a:spcPts val="0"/>
                        </a:spcBef>
                        <a:spcAft>
                          <a:spcPts val="0"/>
                        </a:spcAft>
                        <a:buNone/>
                      </a:pPr>
                      <a:r>
                        <a:rPr lang="en" sz="1000"/>
                        <a:t>Function</a:t>
                      </a:r>
                      <a:endParaRPr sz="1000"/>
                    </a:p>
                  </a:txBody>
                  <a:tcPr marL="91425" marR="91425" marT="91425" marB="91425"/>
                </a:tc>
                <a:tc>
                  <a:txBody>
                    <a:bodyPr/>
                    <a:lstStyle/>
                    <a:p>
                      <a:pPr marL="0" lvl="0" indent="0" algn="l" rtl="0">
                        <a:lnSpc>
                          <a:spcPct val="90000"/>
                        </a:lnSpc>
                        <a:spcBef>
                          <a:spcPts val="0"/>
                        </a:spcBef>
                        <a:spcAft>
                          <a:spcPts val="0"/>
                        </a:spcAft>
                        <a:buNone/>
                      </a:pPr>
                      <a:r>
                        <a:rPr lang="en" sz="1000"/>
                        <a:t>UDF</a:t>
                      </a:r>
                      <a:endParaRPr sz="1000"/>
                    </a:p>
                  </a:txBody>
                  <a:tcPr marL="91425" marR="91425" marT="91425" marB="91425"/>
                </a:tc>
                <a:extLst>
                  <a:ext uri="{0D108BD9-81ED-4DB2-BD59-A6C34878D82A}">
                    <a16:rowId xmlns:a16="http://schemas.microsoft.com/office/drawing/2014/main" val="10001"/>
                  </a:ext>
                </a:extLst>
              </a:tr>
              <a:tr h="277100">
                <a:tc>
                  <a:txBody>
                    <a:bodyPr/>
                    <a:lstStyle/>
                    <a:p>
                      <a:pPr marL="0" lvl="0" indent="0" algn="l" rtl="0">
                        <a:lnSpc>
                          <a:spcPct val="90000"/>
                        </a:lnSpc>
                        <a:spcBef>
                          <a:spcPts val="0"/>
                        </a:spcBef>
                        <a:spcAft>
                          <a:spcPts val="0"/>
                        </a:spcAft>
                        <a:buNone/>
                      </a:pPr>
                      <a:r>
                        <a:rPr lang="en" sz="1000"/>
                        <a:t>Index</a:t>
                      </a:r>
                      <a:endParaRPr sz="1000"/>
                    </a:p>
                  </a:txBody>
                  <a:tcPr marL="91425" marR="91425" marT="91425" marB="91425"/>
                </a:tc>
                <a:tc>
                  <a:txBody>
                    <a:bodyPr/>
                    <a:lstStyle/>
                    <a:p>
                      <a:pPr marL="0" lvl="0" indent="0" algn="l" rtl="0">
                        <a:lnSpc>
                          <a:spcPct val="90000"/>
                        </a:lnSpc>
                        <a:spcBef>
                          <a:spcPts val="0"/>
                        </a:spcBef>
                        <a:spcAft>
                          <a:spcPts val="0"/>
                        </a:spcAft>
                        <a:buNone/>
                      </a:pPr>
                      <a:r>
                        <a:rPr lang="en" sz="1000"/>
                        <a:t>Typically not needed but bloom filter indexes are available</a:t>
                      </a:r>
                      <a:endParaRPr sz="1000"/>
                    </a:p>
                  </a:txBody>
                  <a:tcPr marL="91425" marR="91425" marT="91425" marB="91425"/>
                </a:tc>
                <a:extLst>
                  <a:ext uri="{0D108BD9-81ED-4DB2-BD59-A6C34878D82A}">
                    <a16:rowId xmlns:a16="http://schemas.microsoft.com/office/drawing/2014/main" val="10002"/>
                  </a:ext>
                </a:extLst>
              </a:tr>
              <a:tr h="293750">
                <a:tc>
                  <a:txBody>
                    <a:bodyPr/>
                    <a:lstStyle/>
                    <a:p>
                      <a:pPr marL="0" lvl="0" indent="0" algn="l" rtl="0">
                        <a:lnSpc>
                          <a:spcPct val="90000"/>
                        </a:lnSpc>
                        <a:spcBef>
                          <a:spcPts val="0"/>
                        </a:spcBef>
                        <a:spcAft>
                          <a:spcPts val="0"/>
                        </a:spcAft>
                        <a:buNone/>
                      </a:pPr>
                      <a:r>
                        <a:rPr lang="en" sz="1000"/>
                        <a:t>Schema</a:t>
                      </a:r>
                      <a:endParaRPr sz="1000"/>
                    </a:p>
                  </a:txBody>
                  <a:tcPr marL="91425" marR="91425" marT="91425" marB="91425"/>
                </a:tc>
                <a:tc>
                  <a:txBody>
                    <a:bodyPr/>
                    <a:lstStyle/>
                    <a:p>
                      <a:pPr marL="0" lvl="0" indent="0" algn="l" rtl="0">
                        <a:lnSpc>
                          <a:spcPct val="90000"/>
                        </a:lnSpc>
                        <a:spcBef>
                          <a:spcPts val="0"/>
                        </a:spcBef>
                        <a:spcAft>
                          <a:spcPts val="0"/>
                        </a:spcAft>
                        <a:buNone/>
                      </a:pPr>
                      <a:r>
                        <a:rPr lang="en" sz="1000"/>
                        <a:t>No concept of schema. Database is the only entity</a:t>
                      </a:r>
                      <a:endParaRPr sz="1000"/>
                    </a:p>
                  </a:txBody>
                  <a:tcPr marL="91425" marR="91425" marT="91425" marB="91425"/>
                </a:tc>
                <a:extLst>
                  <a:ext uri="{0D108BD9-81ED-4DB2-BD59-A6C34878D82A}">
                    <a16:rowId xmlns:a16="http://schemas.microsoft.com/office/drawing/2014/main" val="10003"/>
                  </a:ext>
                </a:extLst>
              </a:tr>
              <a:tr h="299125">
                <a:tc>
                  <a:txBody>
                    <a:bodyPr/>
                    <a:lstStyle/>
                    <a:p>
                      <a:pPr marL="0" lvl="0" indent="0" algn="l" rtl="0">
                        <a:lnSpc>
                          <a:spcPct val="90000"/>
                        </a:lnSpc>
                        <a:spcBef>
                          <a:spcPts val="0"/>
                        </a:spcBef>
                        <a:spcAft>
                          <a:spcPts val="0"/>
                        </a:spcAft>
                        <a:buNone/>
                      </a:pPr>
                      <a:r>
                        <a:rPr lang="en" sz="1000"/>
                        <a:t>CTAS (Create Table As Select)</a:t>
                      </a:r>
                      <a:endParaRPr sz="1000"/>
                    </a:p>
                  </a:txBody>
                  <a:tcPr marL="91425" marR="91425" marT="91425" marB="91425"/>
                </a:tc>
                <a:tc>
                  <a:txBody>
                    <a:bodyPr/>
                    <a:lstStyle/>
                    <a:p>
                      <a:pPr marL="0" lvl="0" indent="0" algn="l" rtl="0">
                        <a:lnSpc>
                          <a:spcPct val="90000"/>
                        </a:lnSpc>
                        <a:spcBef>
                          <a:spcPts val="0"/>
                        </a:spcBef>
                        <a:spcAft>
                          <a:spcPts val="0"/>
                        </a:spcAft>
                        <a:buNone/>
                      </a:pPr>
                      <a:r>
                        <a:rPr lang="en" sz="1000"/>
                        <a:t>Supports CTAS</a:t>
                      </a:r>
                      <a:endParaRPr sz="1000"/>
                    </a:p>
                  </a:txBody>
                  <a:tcPr marL="91425" marR="91425" marT="91425" marB="91425"/>
                </a:tc>
                <a:extLst>
                  <a:ext uri="{0D108BD9-81ED-4DB2-BD59-A6C34878D82A}">
                    <a16:rowId xmlns:a16="http://schemas.microsoft.com/office/drawing/2014/main" val="10004"/>
                  </a:ext>
                </a:extLst>
              </a:tr>
              <a:tr h="261725">
                <a:tc>
                  <a:txBody>
                    <a:bodyPr/>
                    <a:lstStyle/>
                    <a:p>
                      <a:pPr marL="0" lvl="0" indent="0" algn="l" rtl="0">
                        <a:lnSpc>
                          <a:spcPct val="90000"/>
                        </a:lnSpc>
                        <a:spcBef>
                          <a:spcPts val="0"/>
                        </a:spcBef>
                        <a:spcAft>
                          <a:spcPts val="0"/>
                        </a:spcAft>
                        <a:buNone/>
                      </a:pPr>
                      <a:r>
                        <a:rPr lang="en" sz="1000"/>
                        <a:t>ROLE</a:t>
                      </a:r>
                      <a:endParaRPr sz="1000"/>
                    </a:p>
                  </a:txBody>
                  <a:tcPr marL="91425" marR="91425" marT="91425" marB="91425"/>
                </a:tc>
                <a:tc>
                  <a:txBody>
                    <a:bodyPr/>
                    <a:lstStyle/>
                    <a:p>
                      <a:pPr marL="0" lvl="0" indent="0" algn="l" rtl="0">
                        <a:lnSpc>
                          <a:spcPct val="90000"/>
                        </a:lnSpc>
                        <a:spcBef>
                          <a:spcPts val="0"/>
                        </a:spcBef>
                        <a:spcAft>
                          <a:spcPts val="0"/>
                        </a:spcAft>
                        <a:buNone/>
                      </a:pPr>
                      <a:r>
                        <a:rPr lang="en" sz="1000"/>
                        <a:t>Table ACLs (Unity Catalog)</a:t>
                      </a:r>
                      <a:endParaRPr sz="1000"/>
                    </a:p>
                  </a:txBody>
                  <a:tcPr marL="91425" marR="91425" marT="91425" marB="91425"/>
                </a:tc>
                <a:extLst>
                  <a:ext uri="{0D108BD9-81ED-4DB2-BD59-A6C34878D82A}">
                    <a16:rowId xmlns:a16="http://schemas.microsoft.com/office/drawing/2014/main" val="10005"/>
                  </a:ext>
                </a:extLst>
              </a:tr>
              <a:tr h="0">
                <a:tc>
                  <a:txBody>
                    <a:bodyPr/>
                    <a:lstStyle/>
                    <a:p>
                      <a:pPr marL="0" lvl="0" indent="0" algn="l" rtl="0">
                        <a:lnSpc>
                          <a:spcPct val="90000"/>
                        </a:lnSpc>
                        <a:spcBef>
                          <a:spcPts val="0"/>
                        </a:spcBef>
                        <a:spcAft>
                          <a:spcPts val="0"/>
                        </a:spcAft>
                        <a:buNone/>
                      </a:pPr>
                      <a:r>
                        <a:rPr lang="en" sz="1000"/>
                        <a:t>PARTITION RANGE|LEFT|RIGHT|VALUES</a:t>
                      </a:r>
                      <a:endParaRPr sz="1000"/>
                    </a:p>
                  </a:txBody>
                  <a:tcPr marL="91425" marR="91425" marT="91425" marB="91425"/>
                </a:tc>
                <a:tc>
                  <a:txBody>
                    <a:bodyPr/>
                    <a:lstStyle/>
                    <a:p>
                      <a:pPr marL="0" lvl="0" indent="0" algn="l" rtl="0">
                        <a:lnSpc>
                          <a:spcPct val="90000"/>
                        </a:lnSpc>
                        <a:spcBef>
                          <a:spcPts val="0"/>
                        </a:spcBef>
                        <a:spcAft>
                          <a:spcPts val="0"/>
                        </a:spcAft>
                        <a:buNone/>
                      </a:pPr>
                      <a:r>
                        <a:rPr lang="en" sz="1000"/>
                        <a:t>Data Partitions are supported</a:t>
                      </a:r>
                      <a:endParaRPr sz="1000"/>
                    </a:p>
                  </a:txBody>
                  <a:tcPr marL="91425" marR="91425" marT="91425" marB="91425"/>
                </a:tc>
                <a:extLst>
                  <a:ext uri="{0D108BD9-81ED-4DB2-BD59-A6C34878D82A}">
                    <a16:rowId xmlns:a16="http://schemas.microsoft.com/office/drawing/2014/main" val="10006"/>
                  </a:ext>
                </a:extLst>
              </a:tr>
              <a:tr h="0">
                <a:tc>
                  <a:txBody>
                    <a:bodyPr/>
                    <a:lstStyle/>
                    <a:p>
                      <a:pPr marL="0" lvl="0" indent="0" algn="l" rtl="0">
                        <a:lnSpc>
                          <a:spcPct val="90000"/>
                        </a:lnSpc>
                        <a:spcBef>
                          <a:spcPts val="0"/>
                        </a:spcBef>
                        <a:spcAft>
                          <a:spcPts val="0"/>
                        </a:spcAft>
                        <a:buNone/>
                      </a:pPr>
                      <a:r>
                        <a:rPr lang="en" sz="1000"/>
                        <a:t>Column level Constraints</a:t>
                      </a:r>
                      <a:endParaRPr sz="1000"/>
                    </a:p>
                  </a:txBody>
                  <a:tcPr marL="91425" marR="91425" marT="91425" marB="91425"/>
                </a:tc>
                <a:tc>
                  <a:txBody>
                    <a:bodyPr/>
                    <a:lstStyle/>
                    <a:p>
                      <a:pPr marL="0" lvl="0" indent="0" algn="l" rtl="0">
                        <a:lnSpc>
                          <a:spcPct val="90000"/>
                        </a:lnSpc>
                        <a:spcBef>
                          <a:spcPts val="0"/>
                        </a:spcBef>
                        <a:spcAft>
                          <a:spcPts val="0"/>
                        </a:spcAft>
                        <a:buNone/>
                      </a:pPr>
                      <a:r>
                        <a:rPr lang="en" sz="1000"/>
                        <a:t>Constraints are supported. DLT also supports Data Quality around constraints</a:t>
                      </a:r>
                      <a:endParaRPr sz="1000"/>
                    </a:p>
                  </a:txBody>
                  <a:tcPr marL="91425" marR="91425" marT="91425" marB="91425"/>
                </a:tc>
                <a:extLst>
                  <a:ext uri="{0D108BD9-81ED-4DB2-BD59-A6C34878D82A}">
                    <a16:rowId xmlns:a16="http://schemas.microsoft.com/office/drawing/2014/main" val="10007"/>
                  </a:ext>
                </a:extLst>
              </a:tr>
              <a:tr h="0">
                <a:tc>
                  <a:txBody>
                    <a:bodyPr/>
                    <a:lstStyle/>
                    <a:p>
                      <a:pPr marL="0" lvl="0" indent="0" algn="l" rtl="0">
                        <a:lnSpc>
                          <a:spcPct val="90000"/>
                        </a:lnSpc>
                        <a:spcBef>
                          <a:spcPts val="0"/>
                        </a:spcBef>
                        <a:spcAft>
                          <a:spcPts val="0"/>
                        </a:spcAft>
                        <a:buNone/>
                      </a:pPr>
                      <a:r>
                        <a:rPr lang="en" sz="1000"/>
                        <a:t>DISTRIBUTION = HASH/Round-robin,..</a:t>
                      </a:r>
                      <a:endParaRPr sz="1000"/>
                    </a:p>
                  </a:txBody>
                  <a:tcPr marL="91425" marR="91425" marT="91425" marB="91425"/>
                </a:tc>
                <a:tc>
                  <a:txBody>
                    <a:bodyPr/>
                    <a:lstStyle/>
                    <a:p>
                      <a:pPr marL="0" lvl="0" indent="0" algn="l" rtl="0">
                        <a:lnSpc>
                          <a:spcPct val="90000"/>
                        </a:lnSpc>
                        <a:spcBef>
                          <a:spcPts val="0"/>
                        </a:spcBef>
                        <a:spcAft>
                          <a:spcPts val="0"/>
                        </a:spcAft>
                        <a:buNone/>
                      </a:pPr>
                      <a:r>
                        <a:rPr lang="en" sz="1000"/>
                        <a:t>Not needed. Delta is already optimised</a:t>
                      </a:r>
                      <a:endParaRPr sz="1000"/>
                    </a:p>
                  </a:txBody>
                  <a:tcPr marL="91425" marR="91425" marT="91425" marB="91425"/>
                </a:tc>
                <a:extLst>
                  <a:ext uri="{0D108BD9-81ED-4DB2-BD59-A6C34878D82A}">
                    <a16:rowId xmlns:a16="http://schemas.microsoft.com/office/drawing/2014/main" val="10008"/>
                  </a:ext>
                </a:extLst>
              </a:tr>
              <a:tr h="0">
                <a:tc>
                  <a:txBody>
                    <a:bodyPr/>
                    <a:lstStyle/>
                    <a:p>
                      <a:pPr marL="0" lvl="0" indent="0" algn="l" rtl="0">
                        <a:lnSpc>
                          <a:spcPct val="90000"/>
                        </a:lnSpc>
                        <a:spcBef>
                          <a:spcPts val="0"/>
                        </a:spcBef>
                        <a:spcAft>
                          <a:spcPts val="0"/>
                        </a:spcAft>
                        <a:buNone/>
                      </a:pPr>
                      <a:r>
                        <a:rPr lang="en" sz="1000"/>
                        <a:t>Cursors</a:t>
                      </a:r>
                      <a:endParaRPr sz="1000"/>
                    </a:p>
                  </a:txBody>
                  <a:tcPr marL="91425" marR="91425" marT="91425" marB="91425"/>
                </a:tc>
                <a:tc>
                  <a:txBody>
                    <a:bodyPr/>
                    <a:lstStyle/>
                    <a:p>
                      <a:pPr marL="0" lvl="0" indent="0" algn="l" rtl="0">
                        <a:lnSpc>
                          <a:spcPct val="90000"/>
                        </a:lnSpc>
                        <a:spcBef>
                          <a:spcPts val="0"/>
                        </a:spcBef>
                        <a:spcAft>
                          <a:spcPts val="0"/>
                        </a:spcAft>
                        <a:buNone/>
                      </a:pPr>
                      <a:r>
                        <a:rPr lang="en" sz="1000"/>
                        <a:t>Not needed, but technically it is possible to loop through a dataframe</a:t>
                      </a:r>
                      <a:endParaRPr sz="1000"/>
                    </a:p>
                  </a:txBody>
                  <a:tcPr marL="91425" marR="91425" marT="91425" marB="91425"/>
                </a:tc>
                <a:extLst>
                  <a:ext uri="{0D108BD9-81ED-4DB2-BD59-A6C34878D82A}">
                    <a16:rowId xmlns:a16="http://schemas.microsoft.com/office/drawing/2014/main" val="10009"/>
                  </a:ext>
                </a:extLst>
              </a:tr>
              <a:tr h="299125">
                <a:tc>
                  <a:txBody>
                    <a:bodyPr/>
                    <a:lstStyle/>
                    <a:p>
                      <a:pPr marL="0" lvl="0" indent="0" algn="l" rtl="0">
                        <a:lnSpc>
                          <a:spcPct val="90000"/>
                        </a:lnSpc>
                        <a:spcBef>
                          <a:spcPts val="0"/>
                        </a:spcBef>
                        <a:spcAft>
                          <a:spcPts val="0"/>
                        </a:spcAft>
                        <a:buNone/>
                      </a:pPr>
                      <a:r>
                        <a:rPr lang="en" sz="1000"/>
                        <a:t>CTE (Common Table Expressions) and recursive CTE</a:t>
                      </a:r>
                      <a:endParaRPr sz="1000"/>
                    </a:p>
                  </a:txBody>
                  <a:tcPr marL="91425" marR="91425" marT="91425" marB="91425"/>
                </a:tc>
                <a:tc>
                  <a:txBody>
                    <a:bodyPr/>
                    <a:lstStyle/>
                    <a:p>
                      <a:pPr marL="0" lvl="0" indent="0" algn="l" rtl="0">
                        <a:lnSpc>
                          <a:spcPct val="90000"/>
                        </a:lnSpc>
                        <a:spcBef>
                          <a:spcPts val="0"/>
                        </a:spcBef>
                        <a:spcAft>
                          <a:spcPts val="0"/>
                        </a:spcAft>
                        <a:buNone/>
                      </a:pPr>
                      <a:r>
                        <a:rPr lang="en" sz="1000"/>
                        <a:t>CTEs are supported but not recursive CTEs</a:t>
                      </a:r>
                      <a:endParaRPr sz="1000"/>
                    </a:p>
                  </a:txBody>
                  <a:tcPr marL="91425" marR="91425" marT="91425" marB="91425"/>
                </a:tc>
                <a:extLst>
                  <a:ext uri="{0D108BD9-81ED-4DB2-BD59-A6C34878D82A}">
                    <a16:rowId xmlns:a16="http://schemas.microsoft.com/office/drawing/2014/main" val="10010"/>
                  </a:ext>
                </a:extLst>
              </a:tr>
            </a:tbl>
          </a:graphicData>
        </a:graphic>
      </p:graphicFrame>
      <p:sp>
        <p:nvSpPr>
          <p:cNvPr id="628" name="Google Shape;628;p126"/>
          <p:cNvSpPr txBox="1"/>
          <p:nvPr/>
        </p:nvSpPr>
        <p:spPr>
          <a:xfrm>
            <a:off x="1362350" y="4670775"/>
            <a:ext cx="74904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b="1">
                <a:latin typeface="Barlow"/>
                <a:ea typeface="Barlow"/>
                <a:cs typeface="Barlow"/>
                <a:sym typeface="Barlow"/>
              </a:rPr>
              <a:t>Note: </a:t>
            </a:r>
            <a:r>
              <a:rPr lang="en" sz="1000">
                <a:latin typeface="Barlow"/>
                <a:ea typeface="Barlow"/>
                <a:cs typeface="Barlow"/>
                <a:sym typeface="Barlow"/>
              </a:rPr>
              <a:t>Be aware of Datatype conversions. For example spark supports only string and not datatypes like varchar, nvarchar, etc.</a:t>
            </a:r>
            <a:endParaRPr sz="1000">
              <a:latin typeface="Barlow"/>
              <a:ea typeface="Barlow"/>
              <a:cs typeface="Barlow"/>
              <a:sym typeface="Barlow"/>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p127"/>
          <p:cNvSpPr txBox="1">
            <a:spLocks noGrp="1"/>
          </p:cNvSpPr>
          <p:nvPr>
            <p:ph type="title"/>
          </p:nvPr>
        </p:nvSpPr>
        <p:spPr>
          <a:xfrm>
            <a:off x="345735" y="2074663"/>
            <a:ext cx="8169600" cy="994200"/>
          </a:xfrm>
          <a:prstGeom prst="rect">
            <a:avLst/>
          </a:prstGeom>
        </p:spPr>
        <p:txBody>
          <a:bodyPr spcFirstLastPara="1" wrap="square" lIns="0" tIns="34275" rIns="0" bIns="34275" anchor="ctr" anchorCtr="0">
            <a:noAutofit/>
          </a:bodyPr>
          <a:lstStyle/>
          <a:p>
            <a:pPr marL="0" lvl="0" indent="0" algn="l" rtl="0">
              <a:spcBef>
                <a:spcPts val="0"/>
              </a:spcBef>
              <a:spcAft>
                <a:spcPts val="0"/>
              </a:spcAft>
              <a:buNone/>
            </a:pPr>
            <a:r>
              <a:rPr lang="en"/>
              <a:t>Delta Live Tables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sp>
        <p:nvSpPr>
          <p:cNvPr id="640" name="Google Shape;640;p128"/>
          <p:cNvSpPr txBox="1">
            <a:spLocks noGrp="1"/>
          </p:cNvSpPr>
          <p:nvPr>
            <p:ph type="body" idx="4294967295"/>
          </p:nvPr>
        </p:nvSpPr>
        <p:spPr>
          <a:xfrm>
            <a:off x="4701495" y="1416245"/>
            <a:ext cx="4050000" cy="2921100"/>
          </a:xfrm>
          <a:prstGeom prst="rect">
            <a:avLst/>
          </a:prstGeom>
          <a:noFill/>
          <a:ln>
            <a:noFill/>
          </a:ln>
        </p:spPr>
        <p:txBody>
          <a:bodyPr spcFirstLastPara="1" wrap="square" lIns="0" tIns="34275" rIns="0" bIns="34275" anchor="t" anchorCtr="0">
            <a:normAutofit/>
          </a:bodyPr>
          <a:lstStyle/>
          <a:p>
            <a:pPr marL="342900" lvl="0" indent="-273050" algn="l" rtl="0">
              <a:lnSpc>
                <a:spcPct val="115000"/>
              </a:lnSpc>
              <a:spcBef>
                <a:spcPts val="0"/>
              </a:spcBef>
              <a:spcAft>
                <a:spcPts val="0"/>
              </a:spcAft>
              <a:buSzPts val="1100"/>
              <a:buChar char="●"/>
            </a:pPr>
            <a:r>
              <a:rPr lang="en" sz="1400"/>
              <a:t>Use intent-driven declarative development to abstract away the </a:t>
            </a:r>
            <a:r>
              <a:rPr lang="en" sz="1400" b="1"/>
              <a:t>“how” </a:t>
            </a:r>
            <a:r>
              <a:rPr lang="en" sz="1400"/>
              <a:t>and</a:t>
            </a:r>
            <a:r>
              <a:rPr lang="en" sz="1400" b="1"/>
              <a:t> </a:t>
            </a:r>
            <a:r>
              <a:rPr lang="en" sz="1400"/>
              <a:t>define</a:t>
            </a:r>
            <a:r>
              <a:rPr lang="en" sz="1400" b="1"/>
              <a:t> “what” </a:t>
            </a:r>
            <a:r>
              <a:rPr lang="en" sz="1400"/>
              <a:t>to solve</a:t>
            </a:r>
            <a:endParaRPr sz="1400"/>
          </a:p>
          <a:p>
            <a:pPr marL="342900" lvl="0" indent="0" algn="l" rtl="0">
              <a:lnSpc>
                <a:spcPct val="115000"/>
              </a:lnSpc>
              <a:spcBef>
                <a:spcPts val="0"/>
              </a:spcBef>
              <a:spcAft>
                <a:spcPts val="0"/>
              </a:spcAft>
              <a:buNone/>
            </a:pPr>
            <a:endParaRPr sz="1400"/>
          </a:p>
          <a:p>
            <a:pPr marL="342900" lvl="0" indent="-273050" algn="l" rtl="0">
              <a:lnSpc>
                <a:spcPct val="115000"/>
              </a:lnSpc>
              <a:spcBef>
                <a:spcPts val="0"/>
              </a:spcBef>
              <a:spcAft>
                <a:spcPts val="0"/>
              </a:spcAft>
              <a:buSzPts val="1100"/>
              <a:buChar char="●"/>
            </a:pPr>
            <a:r>
              <a:rPr lang="en" sz="1400"/>
              <a:t>Automatically create high-quality lineage and manage table dependencies across the data pipeline</a:t>
            </a:r>
            <a:endParaRPr sz="1400"/>
          </a:p>
          <a:p>
            <a:pPr marL="342900" lvl="0" indent="0" algn="l" rtl="0">
              <a:lnSpc>
                <a:spcPct val="115000"/>
              </a:lnSpc>
              <a:spcBef>
                <a:spcPts val="0"/>
              </a:spcBef>
              <a:spcAft>
                <a:spcPts val="0"/>
              </a:spcAft>
              <a:buNone/>
            </a:pPr>
            <a:endParaRPr sz="1400"/>
          </a:p>
          <a:p>
            <a:pPr marL="342900" lvl="0" indent="-273050" algn="l" rtl="0">
              <a:lnSpc>
                <a:spcPct val="115000"/>
              </a:lnSpc>
              <a:spcBef>
                <a:spcPts val="0"/>
              </a:spcBef>
              <a:spcAft>
                <a:spcPts val="0"/>
              </a:spcAft>
              <a:buSzPts val="1100"/>
              <a:buChar char="●"/>
            </a:pPr>
            <a:r>
              <a:rPr lang="en" sz="1400"/>
              <a:t>Automatically checks for errors, missing dependencies and syntax errors, and manage pipeline recovery</a:t>
            </a:r>
            <a:endParaRPr sz="1400"/>
          </a:p>
        </p:txBody>
      </p:sp>
      <p:sp>
        <p:nvSpPr>
          <p:cNvPr id="641" name="Google Shape;641;p128"/>
          <p:cNvSpPr/>
          <p:nvPr/>
        </p:nvSpPr>
        <p:spPr>
          <a:xfrm>
            <a:off x="1053900" y="1231850"/>
            <a:ext cx="3518100" cy="614700"/>
          </a:xfrm>
          <a:prstGeom prst="roundRect">
            <a:avLst>
              <a:gd name="adj" fmla="val 7576"/>
            </a:avLst>
          </a:prstGeom>
          <a:solidFill>
            <a:srgbClr val="F9F7F4"/>
          </a:solidFill>
          <a:ln w="9525" cap="flat" cmpd="sng">
            <a:solidFill>
              <a:srgbClr val="FF5F46"/>
            </a:solidFill>
            <a:prstDash val="solid"/>
            <a:round/>
            <a:headEnd type="none" w="sm" len="sm"/>
            <a:tailEnd type="none" w="sm" len="sm"/>
          </a:ln>
        </p:spPr>
        <p:txBody>
          <a:bodyPr spcFirstLastPara="1" wrap="square" lIns="51450" tIns="25700" rIns="51450" bIns="25700" anchor="ctr" anchorCtr="0">
            <a:noAutofit/>
          </a:bodyPr>
          <a:lstStyle/>
          <a:p>
            <a:pPr marL="0" lvl="0" indent="0" algn="l" rtl="0">
              <a:lnSpc>
                <a:spcPct val="115000"/>
              </a:lnSpc>
              <a:spcBef>
                <a:spcPts val="0"/>
              </a:spcBef>
              <a:spcAft>
                <a:spcPts val="0"/>
              </a:spcAft>
              <a:buClr>
                <a:srgbClr val="1B3139"/>
              </a:buClr>
              <a:buSzPts val="600"/>
              <a:buFont typeface="Arial"/>
              <a:buNone/>
            </a:pPr>
            <a:r>
              <a:rPr lang="en" sz="1000">
                <a:solidFill>
                  <a:srgbClr val="38761D"/>
                </a:solidFill>
                <a:latin typeface="Consolas"/>
                <a:ea typeface="Consolas"/>
                <a:cs typeface="Consolas"/>
                <a:sym typeface="Consolas"/>
              </a:rPr>
              <a:t>/* Create a temp view on the accounts table */</a:t>
            </a:r>
            <a:endParaRPr sz="1000">
              <a:solidFill>
                <a:srgbClr val="38761D"/>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800"/>
              <a:buFont typeface="Arial"/>
              <a:buNone/>
            </a:pPr>
            <a:r>
              <a:rPr lang="en" sz="1000" b="1">
                <a:solidFill>
                  <a:srgbClr val="980000"/>
                </a:solidFill>
                <a:latin typeface="Consolas"/>
                <a:ea typeface="Consolas"/>
                <a:cs typeface="Consolas"/>
                <a:sym typeface="Consolas"/>
              </a:rPr>
              <a:t>CREATE INCREMENTAL LIVE VIEW</a:t>
            </a:r>
            <a:r>
              <a:rPr lang="en" sz="1000">
                <a:solidFill>
                  <a:srgbClr val="1B3139"/>
                </a:solidFill>
                <a:latin typeface="Consolas"/>
                <a:ea typeface="Consolas"/>
                <a:cs typeface="Consolas"/>
                <a:sym typeface="Consolas"/>
              </a:rPr>
              <a:t> </a:t>
            </a:r>
            <a:r>
              <a:rPr lang="en" sz="1000">
                <a:solidFill>
                  <a:srgbClr val="0000FF"/>
                </a:solidFill>
                <a:latin typeface="Consolas"/>
                <a:ea typeface="Consolas"/>
                <a:cs typeface="Consolas"/>
                <a:sym typeface="Consolas"/>
              </a:rPr>
              <a:t>account_raw</a:t>
            </a:r>
            <a:r>
              <a:rPr lang="en" sz="1000">
                <a:solidFill>
                  <a:srgbClr val="1B3139"/>
                </a:solidFill>
                <a:latin typeface="Consolas"/>
                <a:ea typeface="Consolas"/>
                <a:cs typeface="Consolas"/>
                <a:sym typeface="Consolas"/>
              </a:rPr>
              <a:t> </a:t>
            </a:r>
            <a:r>
              <a:rPr lang="en" sz="1000">
                <a:solidFill>
                  <a:srgbClr val="980000"/>
                </a:solidFill>
                <a:latin typeface="Consolas"/>
                <a:ea typeface="Consolas"/>
                <a:cs typeface="Consolas"/>
                <a:sym typeface="Consolas"/>
              </a:rPr>
              <a:t>AS</a:t>
            </a:r>
            <a:endParaRPr sz="1000">
              <a:solidFill>
                <a:srgbClr val="980000"/>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800"/>
              <a:buFont typeface="Arial"/>
              <a:buNone/>
            </a:pPr>
            <a:r>
              <a:rPr lang="en" sz="1000">
                <a:solidFill>
                  <a:srgbClr val="980000"/>
                </a:solidFill>
                <a:latin typeface="Consolas"/>
                <a:ea typeface="Consolas"/>
                <a:cs typeface="Consolas"/>
                <a:sym typeface="Consolas"/>
              </a:rPr>
              <a:t>SELECT</a:t>
            </a:r>
            <a:r>
              <a:rPr lang="en" sz="1000">
                <a:solidFill>
                  <a:srgbClr val="1B3139"/>
                </a:solidFill>
                <a:latin typeface="Consolas"/>
                <a:ea typeface="Consolas"/>
                <a:cs typeface="Consolas"/>
                <a:sym typeface="Consolas"/>
              </a:rPr>
              <a:t> * </a:t>
            </a:r>
            <a:r>
              <a:rPr lang="en" sz="1000">
                <a:solidFill>
                  <a:srgbClr val="980000"/>
                </a:solidFill>
                <a:latin typeface="Consolas"/>
                <a:ea typeface="Consolas"/>
                <a:cs typeface="Consolas"/>
                <a:sym typeface="Consolas"/>
              </a:rPr>
              <a:t>FROM</a:t>
            </a:r>
            <a:r>
              <a:rPr lang="en" sz="1000">
                <a:solidFill>
                  <a:srgbClr val="1B3139"/>
                </a:solidFill>
                <a:latin typeface="Consolas"/>
                <a:ea typeface="Consolas"/>
                <a:cs typeface="Consolas"/>
                <a:sym typeface="Consolas"/>
              </a:rPr>
              <a:t> cloud_files(“/data”, “csv”);</a:t>
            </a:r>
            <a:endParaRPr sz="1000" b="1">
              <a:solidFill>
                <a:srgbClr val="980000"/>
              </a:solidFill>
              <a:latin typeface="Consolas"/>
              <a:ea typeface="Consolas"/>
              <a:cs typeface="Consolas"/>
              <a:sym typeface="Consolas"/>
            </a:endParaRPr>
          </a:p>
        </p:txBody>
      </p:sp>
      <p:cxnSp>
        <p:nvCxnSpPr>
          <p:cNvPr id="642" name="Google Shape;642;p128"/>
          <p:cNvCxnSpPr>
            <a:stCxn id="641" idx="2"/>
            <a:endCxn id="643" idx="0"/>
          </p:cNvCxnSpPr>
          <p:nvPr/>
        </p:nvCxnSpPr>
        <p:spPr>
          <a:xfrm>
            <a:off x="2812950" y="1846550"/>
            <a:ext cx="0" cy="182700"/>
          </a:xfrm>
          <a:prstGeom prst="straightConnector1">
            <a:avLst/>
          </a:prstGeom>
          <a:noFill/>
          <a:ln w="9525" cap="flat" cmpd="sng">
            <a:solidFill>
              <a:srgbClr val="1B5162"/>
            </a:solidFill>
            <a:prstDash val="solid"/>
            <a:round/>
            <a:headEnd type="none" w="med" len="med"/>
            <a:tailEnd type="triangle" w="med" len="med"/>
          </a:ln>
          <a:effectLst>
            <a:outerShdw blurRad="57150" dist="19050" dir="5400000" algn="bl" rotWithShape="0">
              <a:srgbClr val="000000">
                <a:alpha val="50000"/>
              </a:srgbClr>
            </a:outerShdw>
          </a:effectLst>
        </p:spPr>
      </p:cxnSp>
      <p:sp>
        <p:nvSpPr>
          <p:cNvPr id="643" name="Google Shape;643;p128"/>
          <p:cNvSpPr/>
          <p:nvPr/>
        </p:nvSpPr>
        <p:spPr>
          <a:xfrm>
            <a:off x="1053900" y="2029125"/>
            <a:ext cx="3518100" cy="973200"/>
          </a:xfrm>
          <a:prstGeom prst="roundRect">
            <a:avLst>
              <a:gd name="adj" fmla="val 7576"/>
            </a:avLst>
          </a:prstGeom>
          <a:solidFill>
            <a:srgbClr val="F9F7F4"/>
          </a:solidFill>
          <a:ln w="9525" cap="flat" cmpd="sng">
            <a:solidFill>
              <a:srgbClr val="FF5F46"/>
            </a:solidFill>
            <a:prstDash val="solid"/>
            <a:round/>
            <a:headEnd type="none" w="sm" len="sm"/>
            <a:tailEnd type="none" w="sm" len="sm"/>
          </a:ln>
        </p:spPr>
        <p:txBody>
          <a:bodyPr spcFirstLastPara="1" wrap="square" lIns="51450" tIns="25700" rIns="51450" bIns="25700" anchor="ctr" anchorCtr="0">
            <a:noAutofit/>
          </a:bodyPr>
          <a:lstStyle/>
          <a:p>
            <a:pPr marL="0" lvl="0" indent="0" algn="l" rtl="0">
              <a:lnSpc>
                <a:spcPct val="115000"/>
              </a:lnSpc>
              <a:spcBef>
                <a:spcPts val="0"/>
              </a:spcBef>
              <a:spcAft>
                <a:spcPts val="0"/>
              </a:spcAft>
              <a:buSzPts val="600"/>
              <a:buNone/>
            </a:pPr>
            <a:r>
              <a:rPr lang="en" sz="800">
                <a:solidFill>
                  <a:srgbClr val="38761D"/>
                </a:solidFill>
                <a:latin typeface="Consolas"/>
                <a:ea typeface="Consolas"/>
                <a:cs typeface="Consolas"/>
                <a:sym typeface="Consolas"/>
              </a:rPr>
              <a:t>/* Stage 1: Bronze Table drop invalid rows */</a:t>
            </a:r>
            <a:endParaRPr sz="800">
              <a:solidFill>
                <a:srgbClr val="38761D"/>
              </a:solidFill>
              <a:latin typeface="Consolas"/>
              <a:ea typeface="Consolas"/>
              <a:cs typeface="Consolas"/>
              <a:sym typeface="Consolas"/>
            </a:endParaRPr>
          </a:p>
          <a:p>
            <a:pPr marL="0" lvl="0" indent="0" algn="l" rtl="0">
              <a:lnSpc>
                <a:spcPct val="115000"/>
              </a:lnSpc>
              <a:spcBef>
                <a:spcPts val="0"/>
              </a:spcBef>
              <a:spcAft>
                <a:spcPts val="0"/>
              </a:spcAft>
              <a:buSzPts val="600"/>
              <a:buNone/>
            </a:pPr>
            <a:r>
              <a:rPr lang="en" sz="800" b="1">
                <a:solidFill>
                  <a:srgbClr val="980000"/>
                </a:solidFill>
                <a:latin typeface="Consolas"/>
                <a:ea typeface="Consolas"/>
                <a:cs typeface="Consolas"/>
                <a:sym typeface="Consolas"/>
              </a:rPr>
              <a:t>CREATE INCREMENTAL LIVE TABLE</a:t>
            </a:r>
            <a:r>
              <a:rPr lang="en" sz="800">
                <a:solidFill>
                  <a:srgbClr val="1B3139"/>
                </a:solidFill>
                <a:latin typeface="Consolas"/>
                <a:ea typeface="Consolas"/>
                <a:cs typeface="Consolas"/>
                <a:sym typeface="Consolas"/>
              </a:rPr>
              <a:t> </a:t>
            </a:r>
            <a:r>
              <a:rPr lang="en" sz="800">
                <a:solidFill>
                  <a:srgbClr val="0000FF"/>
                </a:solidFill>
                <a:latin typeface="Consolas"/>
                <a:ea typeface="Consolas"/>
                <a:cs typeface="Consolas"/>
                <a:sym typeface="Consolas"/>
              </a:rPr>
              <a:t>account_bronze</a:t>
            </a:r>
            <a:r>
              <a:rPr lang="en" sz="800">
                <a:solidFill>
                  <a:srgbClr val="1B3139"/>
                </a:solidFill>
                <a:latin typeface="Consolas"/>
                <a:ea typeface="Consolas"/>
                <a:cs typeface="Consolas"/>
                <a:sym typeface="Consolas"/>
              </a:rPr>
              <a:t> AS</a:t>
            </a:r>
            <a:endParaRPr sz="800">
              <a:solidFill>
                <a:srgbClr val="1B3139"/>
              </a:solidFill>
              <a:latin typeface="Consolas"/>
              <a:ea typeface="Consolas"/>
              <a:cs typeface="Consolas"/>
              <a:sym typeface="Consolas"/>
            </a:endParaRPr>
          </a:p>
          <a:p>
            <a:pPr marL="0" lvl="0" indent="0" algn="l" rtl="0">
              <a:lnSpc>
                <a:spcPct val="115000"/>
              </a:lnSpc>
              <a:spcBef>
                <a:spcPts val="0"/>
              </a:spcBef>
              <a:spcAft>
                <a:spcPts val="0"/>
              </a:spcAft>
              <a:buSzPts val="600"/>
              <a:buNone/>
            </a:pPr>
            <a:r>
              <a:rPr lang="en" sz="800">
                <a:solidFill>
                  <a:srgbClr val="980000"/>
                </a:solidFill>
                <a:latin typeface="Consolas"/>
                <a:ea typeface="Consolas"/>
                <a:cs typeface="Consolas"/>
                <a:sym typeface="Consolas"/>
              </a:rPr>
              <a:t>COMMENT</a:t>
            </a:r>
            <a:r>
              <a:rPr lang="en" sz="800">
                <a:solidFill>
                  <a:srgbClr val="1B3139"/>
                </a:solidFill>
                <a:latin typeface="Consolas"/>
                <a:ea typeface="Consolas"/>
                <a:cs typeface="Consolas"/>
                <a:sym typeface="Consolas"/>
              </a:rPr>
              <a:t> "Bronze table with valid account ids"</a:t>
            </a:r>
            <a:endParaRPr sz="800">
              <a:solidFill>
                <a:srgbClr val="1B3139"/>
              </a:solidFill>
              <a:latin typeface="Consolas"/>
              <a:ea typeface="Consolas"/>
              <a:cs typeface="Consolas"/>
              <a:sym typeface="Consolas"/>
            </a:endParaRPr>
          </a:p>
          <a:p>
            <a:pPr marL="0" lvl="0" indent="0" algn="l" rtl="0">
              <a:lnSpc>
                <a:spcPct val="115000"/>
              </a:lnSpc>
              <a:spcBef>
                <a:spcPts val="0"/>
              </a:spcBef>
              <a:spcAft>
                <a:spcPts val="0"/>
              </a:spcAft>
              <a:buSzPts val="600"/>
              <a:buNone/>
            </a:pPr>
            <a:r>
              <a:rPr lang="en" sz="800">
                <a:solidFill>
                  <a:srgbClr val="980000"/>
                </a:solidFill>
                <a:latin typeface="Consolas"/>
                <a:ea typeface="Consolas"/>
                <a:cs typeface="Consolas"/>
                <a:sym typeface="Consolas"/>
              </a:rPr>
              <a:t>SELECT</a:t>
            </a:r>
            <a:r>
              <a:rPr lang="en" sz="800">
                <a:solidFill>
                  <a:srgbClr val="1B3139"/>
                </a:solidFill>
                <a:latin typeface="Consolas"/>
                <a:ea typeface="Consolas"/>
                <a:cs typeface="Consolas"/>
                <a:sym typeface="Consolas"/>
              </a:rPr>
              <a:t> * </a:t>
            </a:r>
            <a:r>
              <a:rPr lang="en" sz="800">
                <a:solidFill>
                  <a:srgbClr val="980000"/>
                </a:solidFill>
                <a:latin typeface="Consolas"/>
                <a:ea typeface="Consolas"/>
                <a:cs typeface="Consolas"/>
                <a:sym typeface="Consolas"/>
              </a:rPr>
              <a:t>FROM</a:t>
            </a:r>
            <a:r>
              <a:rPr lang="en" sz="800">
                <a:solidFill>
                  <a:srgbClr val="1B3139"/>
                </a:solidFill>
                <a:latin typeface="Consolas"/>
                <a:ea typeface="Consolas"/>
                <a:cs typeface="Consolas"/>
                <a:sym typeface="Consolas"/>
              </a:rPr>
              <a:t> </a:t>
            </a:r>
            <a:r>
              <a:rPr lang="en" sz="800">
                <a:solidFill>
                  <a:srgbClr val="0000FF"/>
                </a:solidFill>
                <a:latin typeface="Consolas"/>
                <a:ea typeface="Consolas"/>
                <a:cs typeface="Consolas"/>
                <a:sym typeface="Consolas"/>
              </a:rPr>
              <a:t>fire_account_raw ...</a:t>
            </a:r>
            <a:endParaRPr sz="1100">
              <a:solidFill>
                <a:srgbClr val="38761D"/>
              </a:solidFill>
              <a:latin typeface="Consolas"/>
              <a:ea typeface="Consolas"/>
              <a:cs typeface="Consolas"/>
              <a:sym typeface="Consolas"/>
            </a:endParaRPr>
          </a:p>
        </p:txBody>
      </p:sp>
      <p:sp>
        <p:nvSpPr>
          <p:cNvPr id="644" name="Google Shape;644;p128"/>
          <p:cNvSpPr/>
          <p:nvPr/>
        </p:nvSpPr>
        <p:spPr>
          <a:xfrm>
            <a:off x="1053900" y="3184725"/>
            <a:ext cx="3518100" cy="927900"/>
          </a:xfrm>
          <a:prstGeom prst="roundRect">
            <a:avLst>
              <a:gd name="adj" fmla="val 7576"/>
            </a:avLst>
          </a:prstGeom>
          <a:solidFill>
            <a:srgbClr val="F9F7F4"/>
          </a:solidFill>
          <a:ln w="9525" cap="flat" cmpd="sng">
            <a:solidFill>
              <a:srgbClr val="FF5F46"/>
            </a:solidFill>
            <a:prstDash val="solid"/>
            <a:round/>
            <a:headEnd type="none" w="sm" len="sm"/>
            <a:tailEnd type="none" w="sm" len="sm"/>
          </a:ln>
        </p:spPr>
        <p:txBody>
          <a:bodyPr spcFirstLastPara="1" wrap="square" lIns="51450" tIns="25700" rIns="51450" bIns="25700" anchor="ctr" anchorCtr="0">
            <a:noAutofit/>
          </a:bodyPr>
          <a:lstStyle/>
          <a:p>
            <a:pPr marL="0" lvl="0" indent="0" algn="l" rtl="0">
              <a:lnSpc>
                <a:spcPct val="115000"/>
              </a:lnSpc>
              <a:spcBef>
                <a:spcPts val="0"/>
              </a:spcBef>
              <a:spcAft>
                <a:spcPts val="0"/>
              </a:spcAft>
              <a:buSzPts val="600"/>
              <a:buNone/>
            </a:pPr>
            <a:r>
              <a:rPr lang="en" sz="800">
                <a:solidFill>
                  <a:srgbClr val="38761D"/>
                </a:solidFill>
                <a:latin typeface="Consolas"/>
                <a:ea typeface="Consolas"/>
                <a:cs typeface="Consolas"/>
                <a:sym typeface="Consolas"/>
              </a:rPr>
              <a:t>/* Stage 2:Send rows to Silver, run validation rules */</a:t>
            </a:r>
            <a:r>
              <a:rPr lang="en" sz="800">
                <a:solidFill>
                  <a:srgbClr val="1B3139"/>
                </a:solidFill>
                <a:latin typeface="Consolas"/>
                <a:ea typeface="Consolas"/>
                <a:cs typeface="Consolas"/>
                <a:sym typeface="Consolas"/>
              </a:rPr>
              <a:t> </a:t>
            </a:r>
            <a:endParaRPr sz="800">
              <a:solidFill>
                <a:srgbClr val="1B3139"/>
              </a:solidFill>
              <a:latin typeface="Consolas"/>
              <a:ea typeface="Consolas"/>
              <a:cs typeface="Consolas"/>
              <a:sym typeface="Consolas"/>
            </a:endParaRPr>
          </a:p>
          <a:p>
            <a:pPr marL="0" lvl="0" indent="0" algn="l" rtl="0">
              <a:lnSpc>
                <a:spcPct val="115000"/>
              </a:lnSpc>
              <a:spcBef>
                <a:spcPts val="0"/>
              </a:spcBef>
              <a:spcAft>
                <a:spcPts val="0"/>
              </a:spcAft>
              <a:buSzPts val="600"/>
              <a:buNone/>
            </a:pPr>
            <a:r>
              <a:rPr lang="en" sz="800" b="1">
                <a:solidFill>
                  <a:srgbClr val="980000"/>
                </a:solidFill>
                <a:latin typeface="Consolas"/>
                <a:ea typeface="Consolas"/>
                <a:cs typeface="Consolas"/>
                <a:sym typeface="Consolas"/>
              </a:rPr>
              <a:t>CREATE INCREMENTAL LIVE TABLE</a:t>
            </a:r>
            <a:r>
              <a:rPr lang="en" sz="800">
                <a:solidFill>
                  <a:srgbClr val="1B3139"/>
                </a:solidFill>
                <a:latin typeface="Consolas"/>
                <a:ea typeface="Consolas"/>
                <a:cs typeface="Consolas"/>
                <a:sym typeface="Consolas"/>
              </a:rPr>
              <a:t> </a:t>
            </a:r>
            <a:r>
              <a:rPr lang="en" sz="800">
                <a:solidFill>
                  <a:srgbClr val="0000FF"/>
                </a:solidFill>
                <a:latin typeface="Consolas"/>
                <a:ea typeface="Consolas"/>
                <a:cs typeface="Consolas"/>
                <a:sym typeface="Consolas"/>
              </a:rPr>
              <a:t>account_silver</a:t>
            </a:r>
            <a:r>
              <a:rPr lang="en" sz="800">
                <a:solidFill>
                  <a:srgbClr val="1B3139"/>
                </a:solidFill>
                <a:latin typeface="Consolas"/>
                <a:ea typeface="Consolas"/>
                <a:cs typeface="Consolas"/>
                <a:sym typeface="Consolas"/>
              </a:rPr>
              <a:t> </a:t>
            </a:r>
            <a:r>
              <a:rPr lang="en" sz="800">
                <a:solidFill>
                  <a:srgbClr val="980000"/>
                </a:solidFill>
                <a:latin typeface="Consolas"/>
                <a:ea typeface="Consolas"/>
                <a:cs typeface="Consolas"/>
                <a:sym typeface="Consolas"/>
              </a:rPr>
              <a:t>AS</a:t>
            </a:r>
            <a:endParaRPr sz="800">
              <a:solidFill>
                <a:srgbClr val="980000"/>
              </a:solidFill>
              <a:latin typeface="Consolas"/>
              <a:ea typeface="Consolas"/>
              <a:cs typeface="Consolas"/>
              <a:sym typeface="Consolas"/>
            </a:endParaRPr>
          </a:p>
          <a:p>
            <a:pPr marL="0" lvl="0" indent="0" algn="l" rtl="0">
              <a:lnSpc>
                <a:spcPct val="115000"/>
              </a:lnSpc>
              <a:spcBef>
                <a:spcPts val="0"/>
              </a:spcBef>
              <a:spcAft>
                <a:spcPts val="0"/>
              </a:spcAft>
              <a:buSzPts val="600"/>
              <a:buNone/>
            </a:pPr>
            <a:r>
              <a:rPr lang="en" sz="800">
                <a:solidFill>
                  <a:srgbClr val="980000"/>
                </a:solidFill>
                <a:latin typeface="Consolas"/>
                <a:ea typeface="Consolas"/>
                <a:cs typeface="Consolas"/>
                <a:sym typeface="Consolas"/>
              </a:rPr>
              <a:t>COMMENT</a:t>
            </a:r>
            <a:r>
              <a:rPr lang="en" sz="800">
                <a:solidFill>
                  <a:srgbClr val="1B3139"/>
                </a:solidFill>
                <a:latin typeface="Consolas"/>
                <a:ea typeface="Consolas"/>
                <a:cs typeface="Consolas"/>
                <a:sym typeface="Consolas"/>
              </a:rPr>
              <a:t> "Silver Accounts table with validation checks"</a:t>
            </a:r>
            <a:endParaRPr sz="800">
              <a:solidFill>
                <a:srgbClr val="1B3139"/>
              </a:solidFill>
              <a:latin typeface="Consolas"/>
              <a:ea typeface="Consolas"/>
              <a:cs typeface="Consolas"/>
              <a:sym typeface="Consolas"/>
            </a:endParaRPr>
          </a:p>
          <a:p>
            <a:pPr marL="0" lvl="0" indent="0" algn="l" rtl="0">
              <a:lnSpc>
                <a:spcPct val="115000"/>
              </a:lnSpc>
              <a:spcBef>
                <a:spcPts val="0"/>
              </a:spcBef>
              <a:spcAft>
                <a:spcPts val="0"/>
              </a:spcAft>
              <a:buSzPts val="600"/>
              <a:buNone/>
            </a:pPr>
            <a:r>
              <a:rPr lang="en" sz="800">
                <a:solidFill>
                  <a:srgbClr val="980000"/>
                </a:solidFill>
                <a:latin typeface="Consolas"/>
                <a:ea typeface="Consolas"/>
                <a:cs typeface="Consolas"/>
                <a:sym typeface="Consolas"/>
              </a:rPr>
              <a:t>SELECT</a:t>
            </a:r>
            <a:r>
              <a:rPr lang="en" sz="800">
                <a:solidFill>
                  <a:srgbClr val="1B3139"/>
                </a:solidFill>
                <a:latin typeface="Consolas"/>
                <a:ea typeface="Consolas"/>
                <a:cs typeface="Consolas"/>
                <a:sym typeface="Consolas"/>
              </a:rPr>
              <a:t> * </a:t>
            </a:r>
            <a:r>
              <a:rPr lang="en" sz="800">
                <a:solidFill>
                  <a:srgbClr val="980000"/>
                </a:solidFill>
                <a:latin typeface="Consolas"/>
                <a:ea typeface="Consolas"/>
                <a:cs typeface="Consolas"/>
                <a:sym typeface="Consolas"/>
              </a:rPr>
              <a:t>FROM</a:t>
            </a:r>
            <a:r>
              <a:rPr lang="en" sz="800">
                <a:solidFill>
                  <a:srgbClr val="1B3139"/>
                </a:solidFill>
                <a:latin typeface="Consolas"/>
                <a:ea typeface="Consolas"/>
                <a:cs typeface="Consolas"/>
                <a:sym typeface="Consolas"/>
              </a:rPr>
              <a:t> </a:t>
            </a:r>
            <a:r>
              <a:rPr lang="en" sz="800">
                <a:solidFill>
                  <a:srgbClr val="0000FF"/>
                </a:solidFill>
                <a:latin typeface="Consolas"/>
                <a:ea typeface="Consolas"/>
                <a:cs typeface="Consolas"/>
                <a:sym typeface="Consolas"/>
              </a:rPr>
              <a:t>fire_account_bronze ...</a:t>
            </a:r>
            <a:endParaRPr sz="1100">
              <a:solidFill>
                <a:srgbClr val="38761D"/>
              </a:solidFill>
              <a:latin typeface="Consolas"/>
              <a:ea typeface="Consolas"/>
              <a:cs typeface="Consolas"/>
              <a:sym typeface="Consolas"/>
            </a:endParaRPr>
          </a:p>
        </p:txBody>
      </p:sp>
      <p:cxnSp>
        <p:nvCxnSpPr>
          <p:cNvPr id="645" name="Google Shape;645;p128"/>
          <p:cNvCxnSpPr/>
          <p:nvPr/>
        </p:nvCxnSpPr>
        <p:spPr>
          <a:xfrm>
            <a:off x="2777969" y="3002255"/>
            <a:ext cx="0" cy="182400"/>
          </a:xfrm>
          <a:prstGeom prst="straightConnector1">
            <a:avLst/>
          </a:prstGeom>
          <a:noFill/>
          <a:ln w="9525" cap="flat" cmpd="sng">
            <a:solidFill>
              <a:srgbClr val="1B5162"/>
            </a:solidFill>
            <a:prstDash val="solid"/>
            <a:round/>
            <a:headEnd type="none" w="med" len="med"/>
            <a:tailEnd type="triangle" w="med" len="med"/>
          </a:ln>
          <a:effectLst>
            <a:outerShdw blurRad="57150" dist="19050" dir="5400000" algn="bl" rotWithShape="0">
              <a:srgbClr val="000000">
                <a:alpha val="50000"/>
              </a:srgbClr>
            </a:outerShdw>
          </a:effectLst>
        </p:spPr>
      </p:cxnSp>
      <p:cxnSp>
        <p:nvCxnSpPr>
          <p:cNvPr id="646" name="Google Shape;646;p128"/>
          <p:cNvCxnSpPr/>
          <p:nvPr/>
        </p:nvCxnSpPr>
        <p:spPr>
          <a:xfrm>
            <a:off x="778872" y="1321594"/>
            <a:ext cx="0" cy="650100"/>
          </a:xfrm>
          <a:prstGeom prst="straightConnector1">
            <a:avLst/>
          </a:prstGeom>
          <a:noFill/>
          <a:ln w="9525" cap="flat" cmpd="sng">
            <a:solidFill>
              <a:schemeClr val="dk2"/>
            </a:solidFill>
            <a:prstDash val="solid"/>
            <a:round/>
            <a:headEnd type="none" w="med" len="med"/>
            <a:tailEnd type="triangle" w="med" len="med"/>
          </a:ln>
        </p:spPr>
      </p:cxnSp>
      <p:cxnSp>
        <p:nvCxnSpPr>
          <p:cNvPr id="647" name="Google Shape;647;p128"/>
          <p:cNvCxnSpPr/>
          <p:nvPr/>
        </p:nvCxnSpPr>
        <p:spPr>
          <a:xfrm>
            <a:off x="778872" y="2267494"/>
            <a:ext cx="0" cy="685800"/>
          </a:xfrm>
          <a:prstGeom prst="straightConnector1">
            <a:avLst/>
          </a:prstGeom>
          <a:noFill/>
          <a:ln w="9525" cap="flat" cmpd="sng">
            <a:solidFill>
              <a:schemeClr val="dk2"/>
            </a:solidFill>
            <a:prstDash val="solid"/>
            <a:round/>
            <a:headEnd type="none" w="med" len="med"/>
            <a:tailEnd type="triangle" w="med" len="med"/>
          </a:ln>
        </p:spPr>
      </p:cxnSp>
      <p:cxnSp>
        <p:nvCxnSpPr>
          <p:cNvPr id="648" name="Google Shape;648;p128"/>
          <p:cNvCxnSpPr/>
          <p:nvPr/>
        </p:nvCxnSpPr>
        <p:spPr>
          <a:xfrm>
            <a:off x="778872" y="3302456"/>
            <a:ext cx="0" cy="685800"/>
          </a:xfrm>
          <a:prstGeom prst="straightConnector1">
            <a:avLst/>
          </a:prstGeom>
          <a:noFill/>
          <a:ln w="9525" cap="flat" cmpd="sng">
            <a:solidFill>
              <a:schemeClr val="dk2"/>
            </a:solidFill>
            <a:prstDash val="solid"/>
            <a:round/>
            <a:headEnd type="none" w="med" len="med"/>
            <a:tailEnd type="triangle" w="med" len="med"/>
          </a:ln>
        </p:spPr>
      </p:cxnSp>
      <p:sp>
        <p:nvSpPr>
          <p:cNvPr id="649" name="Google Shape;649;p128"/>
          <p:cNvSpPr txBox="1"/>
          <p:nvPr/>
        </p:nvSpPr>
        <p:spPr>
          <a:xfrm>
            <a:off x="443028" y="1978819"/>
            <a:ext cx="607500" cy="292500"/>
          </a:xfrm>
          <a:prstGeom prst="rect">
            <a:avLst/>
          </a:prstGeom>
          <a:noFill/>
          <a:ln>
            <a:noFill/>
          </a:ln>
        </p:spPr>
        <p:txBody>
          <a:bodyPr spcFirstLastPara="1" wrap="square" lIns="68575" tIns="68575" rIns="68575" bIns="68575" anchor="t" anchorCtr="0">
            <a:spAutoFit/>
          </a:bodyPr>
          <a:lstStyle/>
          <a:p>
            <a:pPr marL="0" lvl="0" indent="0" algn="ctr" rtl="0">
              <a:spcBef>
                <a:spcPts val="0"/>
              </a:spcBef>
              <a:spcAft>
                <a:spcPts val="0"/>
              </a:spcAft>
              <a:buNone/>
            </a:pPr>
            <a:r>
              <a:rPr lang="en" sz="1000">
                <a:latin typeface="DM Sans"/>
                <a:ea typeface="DM Sans"/>
                <a:cs typeface="DM Sans"/>
                <a:sym typeface="DM Sans"/>
              </a:rPr>
              <a:t>Bronze</a:t>
            </a:r>
            <a:endParaRPr sz="1000">
              <a:latin typeface="DM Sans"/>
              <a:ea typeface="DM Sans"/>
              <a:cs typeface="DM Sans"/>
              <a:sym typeface="DM Sans"/>
            </a:endParaRPr>
          </a:p>
        </p:txBody>
      </p:sp>
      <p:sp>
        <p:nvSpPr>
          <p:cNvPr id="650" name="Google Shape;650;p128"/>
          <p:cNvSpPr txBox="1"/>
          <p:nvPr/>
        </p:nvSpPr>
        <p:spPr>
          <a:xfrm>
            <a:off x="475155" y="3013772"/>
            <a:ext cx="607500" cy="292500"/>
          </a:xfrm>
          <a:prstGeom prst="rect">
            <a:avLst/>
          </a:prstGeom>
          <a:noFill/>
          <a:ln>
            <a:noFill/>
          </a:ln>
        </p:spPr>
        <p:txBody>
          <a:bodyPr spcFirstLastPara="1" wrap="square" lIns="68575" tIns="68575" rIns="68575" bIns="68575" anchor="t" anchorCtr="0">
            <a:spAutoFit/>
          </a:bodyPr>
          <a:lstStyle/>
          <a:p>
            <a:pPr marL="0" lvl="0" indent="0" algn="ctr" rtl="0">
              <a:spcBef>
                <a:spcPts val="0"/>
              </a:spcBef>
              <a:spcAft>
                <a:spcPts val="0"/>
              </a:spcAft>
              <a:buNone/>
            </a:pPr>
            <a:r>
              <a:rPr lang="en" sz="1000">
                <a:latin typeface="DM Sans"/>
                <a:ea typeface="DM Sans"/>
                <a:cs typeface="DM Sans"/>
                <a:sym typeface="DM Sans"/>
              </a:rPr>
              <a:t>Silver</a:t>
            </a:r>
            <a:endParaRPr sz="1000">
              <a:latin typeface="DM Sans"/>
              <a:ea typeface="DM Sans"/>
              <a:cs typeface="DM Sans"/>
              <a:sym typeface="DM Sans"/>
            </a:endParaRPr>
          </a:p>
        </p:txBody>
      </p:sp>
      <p:sp>
        <p:nvSpPr>
          <p:cNvPr id="651" name="Google Shape;651;p128"/>
          <p:cNvSpPr txBox="1"/>
          <p:nvPr/>
        </p:nvSpPr>
        <p:spPr>
          <a:xfrm>
            <a:off x="475155" y="4048734"/>
            <a:ext cx="607500" cy="292500"/>
          </a:xfrm>
          <a:prstGeom prst="rect">
            <a:avLst/>
          </a:prstGeom>
          <a:noFill/>
          <a:ln>
            <a:noFill/>
          </a:ln>
        </p:spPr>
        <p:txBody>
          <a:bodyPr spcFirstLastPara="1" wrap="square" lIns="68575" tIns="68575" rIns="68575" bIns="68575" anchor="t" anchorCtr="0">
            <a:spAutoFit/>
          </a:bodyPr>
          <a:lstStyle/>
          <a:p>
            <a:pPr marL="0" lvl="0" indent="0" algn="ctr" rtl="0">
              <a:spcBef>
                <a:spcPts val="0"/>
              </a:spcBef>
              <a:spcAft>
                <a:spcPts val="0"/>
              </a:spcAft>
              <a:buNone/>
            </a:pPr>
            <a:r>
              <a:rPr lang="en" sz="1000">
                <a:latin typeface="DM Sans"/>
                <a:ea typeface="DM Sans"/>
                <a:cs typeface="DM Sans"/>
                <a:sym typeface="DM Sans"/>
              </a:rPr>
              <a:t>Gold</a:t>
            </a:r>
            <a:endParaRPr sz="1000">
              <a:latin typeface="DM Sans"/>
              <a:ea typeface="DM Sans"/>
              <a:cs typeface="DM Sans"/>
              <a:sym typeface="DM Sans"/>
            </a:endParaRPr>
          </a:p>
        </p:txBody>
      </p:sp>
      <p:sp>
        <p:nvSpPr>
          <p:cNvPr id="652" name="Google Shape;652;p128"/>
          <p:cNvSpPr txBox="1"/>
          <p:nvPr/>
        </p:nvSpPr>
        <p:spPr>
          <a:xfrm>
            <a:off x="417990" y="1071563"/>
            <a:ext cx="607500" cy="292500"/>
          </a:xfrm>
          <a:prstGeom prst="rect">
            <a:avLst/>
          </a:prstGeom>
          <a:noFill/>
          <a:ln>
            <a:noFill/>
          </a:ln>
        </p:spPr>
        <p:txBody>
          <a:bodyPr spcFirstLastPara="1" wrap="square" lIns="68575" tIns="68575" rIns="68575" bIns="68575" anchor="t" anchorCtr="0">
            <a:spAutoFit/>
          </a:bodyPr>
          <a:lstStyle/>
          <a:p>
            <a:pPr marL="0" lvl="0" indent="0" algn="ctr" rtl="0">
              <a:spcBef>
                <a:spcPts val="0"/>
              </a:spcBef>
              <a:spcAft>
                <a:spcPts val="0"/>
              </a:spcAft>
              <a:buNone/>
            </a:pPr>
            <a:r>
              <a:rPr lang="en" sz="1000">
                <a:latin typeface="DM Sans"/>
                <a:ea typeface="DM Sans"/>
                <a:cs typeface="DM Sans"/>
                <a:sym typeface="DM Sans"/>
              </a:rPr>
              <a:t>Source</a:t>
            </a:r>
            <a:endParaRPr sz="1000">
              <a:latin typeface="DM Sans"/>
              <a:ea typeface="DM Sans"/>
              <a:cs typeface="DM Sans"/>
              <a:sym typeface="DM Sans"/>
            </a:endParaRPr>
          </a:p>
        </p:txBody>
      </p:sp>
      <p:sp>
        <p:nvSpPr>
          <p:cNvPr id="653" name="Google Shape;653;p128"/>
          <p:cNvSpPr txBox="1">
            <a:spLocks noGrp="1"/>
          </p:cNvSpPr>
          <p:nvPr>
            <p:ph type="title"/>
          </p:nvPr>
        </p:nvSpPr>
        <p:spPr>
          <a:xfrm>
            <a:off x="504909" y="401698"/>
            <a:ext cx="7996500" cy="437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SzPts val="1200"/>
              <a:buNone/>
            </a:pPr>
            <a:r>
              <a:rPr lang="en" sz="2300">
                <a:latin typeface="DM Sans"/>
                <a:ea typeface="DM Sans"/>
                <a:cs typeface="DM Sans"/>
                <a:sym typeface="DM Sans"/>
              </a:rPr>
              <a:t>Declarative ETL pipelines with Delta Live Tables</a:t>
            </a:r>
            <a:endParaRPr sz="2300">
              <a:latin typeface="DM Sans"/>
              <a:ea typeface="DM Sans"/>
              <a:cs typeface="DM Sans"/>
              <a:sym typeface="DM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129"/>
          <p:cNvSpPr txBox="1">
            <a:spLocks noGrp="1"/>
          </p:cNvSpPr>
          <p:nvPr>
            <p:ph type="title"/>
          </p:nvPr>
        </p:nvSpPr>
        <p:spPr>
          <a:xfrm>
            <a:off x="345734" y="242198"/>
            <a:ext cx="8445000" cy="744000"/>
          </a:xfrm>
          <a:prstGeom prst="rect">
            <a:avLst/>
          </a:prstGeom>
          <a:noFill/>
          <a:ln>
            <a:noFill/>
          </a:ln>
        </p:spPr>
        <p:txBody>
          <a:bodyPr spcFirstLastPara="1" wrap="square" lIns="0" tIns="34275" rIns="0" bIns="34275" anchor="ctr" anchorCtr="0">
            <a:normAutofit/>
          </a:bodyPr>
          <a:lstStyle/>
          <a:p>
            <a:pPr marL="0" lvl="0" indent="0" algn="l" rtl="0">
              <a:lnSpc>
                <a:spcPct val="90000"/>
              </a:lnSpc>
              <a:spcBef>
                <a:spcPts val="0"/>
              </a:spcBef>
              <a:spcAft>
                <a:spcPts val="0"/>
              </a:spcAft>
              <a:buClr>
                <a:schemeClr val="dk1"/>
              </a:buClr>
              <a:buSzPts val="1400"/>
              <a:buNone/>
            </a:pPr>
            <a:r>
              <a:rPr lang="en" sz="2300">
                <a:latin typeface="DM Sans"/>
                <a:ea typeface="DM Sans"/>
                <a:cs typeface="DM Sans"/>
                <a:sym typeface="DM Sans"/>
              </a:rPr>
              <a:t>Data pipeline observability in Delta Lives Table </a:t>
            </a:r>
            <a:endParaRPr sz="2300">
              <a:latin typeface="DM Sans"/>
              <a:ea typeface="DM Sans"/>
              <a:cs typeface="DM Sans"/>
              <a:sym typeface="DM Sans"/>
            </a:endParaRPr>
          </a:p>
        </p:txBody>
      </p:sp>
      <p:sp>
        <p:nvSpPr>
          <p:cNvPr id="660" name="Google Shape;660;p129"/>
          <p:cNvSpPr txBox="1">
            <a:spLocks noGrp="1"/>
          </p:cNvSpPr>
          <p:nvPr>
            <p:ph type="body" idx="4294967295"/>
          </p:nvPr>
        </p:nvSpPr>
        <p:spPr>
          <a:xfrm>
            <a:off x="4982854" y="1478756"/>
            <a:ext cx="4013400" cy="2788800"/>
          </a:xfrm>
          <a:prstGeom prst="rect">
            <a:avLst/>
          </a:prstGeom>
          <a:noFill/>
          <a:ln>
            <a:noFill/>
          </a:ln>
        </p:spPr>
        <p:txBody>
          <a:bodyPr spcFirstLastPara="1" wrap="square" lIns="0" tIns="34275" rIns="0" bIns="34275" anchor="t" anchorCtr="0">
            <a:normAutofit lnSpcReduction="10000"/>
          </a:bodyPr>
          <a:lstStyle/>
          <a:p>
            <a:pPr marL="342900" lvl="0" indent="-234950" algn="l" rtl="0">
              <a:lnSpc>
                <a:spcPct val="90000"/>
              </a:lnSpc>
              <a:spcBef>
                <a:spcPts val="800"/>
              </a:spcBef>
              <a:spcAft>
                <a:spcPts val="0"/>
              </a:spcAft>
              <a:buSzPts val="1100"/>
              <a:buChar char="●"/>
            </a:pPr>
            <a:r>
              <a:rPr lang="en" sz="1400"/>
              <a:t>High-quality, high-fidelity lineage diagram that provides visibility into how data flows for impact analysis </a:t>
            </a:r>
            <a:br>
              <a:rPr lang="en" sz="1400"/>
            </a:br>
            <a:endParaRPr sz="2500"/>
          </a:p>
          <a:p>
            <a:pPr marL="342900" lvl="0" indent="-260350" algn="l" rtl="0">
              <a:lnSpc>
                <a:spcPct val="90000"/>
              </a:lnSpc>
              <a:spcBef>
                <a:spcPts val="800"/>
              </a:spcBef>
              <a:spcAft>
                <a:spcPts val="0"/>
              </a:spcAft>
              <a:buSzPts val="1100"/>
              <a:buChar char="●"/>
            </a:pPr>
            <a:r>
              <a:rPr lang="en" sz="1400"/>
              <a:t>Granular logging for </a:t>
            </a:r>
            <a:r>
              <a:rPr lang="en" sz="1400" b="1"/>
              <a:t>operational, governance, quality  </a:t>
            </a:r>
            <a:r>
              <a:rPr lang="en" sz="1400"/>
              <a:t>and </a:t>
            </a:r>
            <a:r>
              <a:rPr lang="en" sz="1400" b="1"/>
              <a:t>status</a:t>
            </a:r>
            <a:r>
              <a:rPr lang="en" sz="1400"/>
              <a:t> of the data pipeline at a row level  </a:t>
            </a:r>
            <a:br>
              <a:rPr lang="en" sz="1400"/>
            </a:br>
            <a:endParaRPr sz="1400"/>
          </a:p>
          <a:p>
            <a:pPr marL="342900" lvl="0" indent="-260350" algn="l" rtl="0">
              <a:lnSpc>
                <a:spcPct val="90000"/>
              </a:lnSpc>
              <a:spcBef>
                <a:spcPts val="800"/>
              </a:spcBef>
              <a:spcAft>
                <a:spcPts val="0"/>
              </a:spcAft>
              <a:buSzPts val="1100"/>
              <a:buChar char="●"/>
            </a:pPr>
            <a:r>
              <a:rPr lang="en" sz="1400"/>
              <a:t>Continuously monitor data pipeline jobs to ensure continued operation</a:t>
            </a:r>
            <a:br>
              <a:rPr lang="en" sz="1400"/>
            </a:br>
            <a:endParaRPr sz="1400"/>
          </a:p>
          <a:p>
            <a:pPr marL="342900" lvl="0" indent="-279400" algn="l" rtl="0">
              <a:lnSpc>
                <a:spcPct val="90000"/>
              </a:lnSpc>
              <a:spcBef>
                <a:spcPts val="800"/>
              </a:spcBef>
              <a:spcAft>
                <a:spcPts val="0"/>
              </a:spcAft>
              <a:buSzPts val="1400"/>
              <a:buChar char="●"/>
            </a:pPr>
            <a:r>
              <a:rPr lang="en" sz="1400"/>
              <a:t>Email alerting using Databricks SQL</a:t>
            </a:r>
            <a:endParaRPr sz="1400"/>
          </a:p>
        </p:txBody>
      </p:sp>
      <p:pic>
        <p:nvPicPr>
          <p:cNvPr id="661" name="Google Shape;661;p129"/>
          <p:cNvPicPr preferRelativeResize="0"/>
          <p:nvPr/>
        </p:nvPicPr>
        <p:blipFill rotWithShape="1">
          <a:blip r:embed="rId3">
            <a:alphaModFix/>
          </a:blip>
          <a:srcRect l="19902" t="17075" r="47955" b="28683"/>
          <a:stretch/>
        </p:blipFill>
        <p:spPr>
          <a:xfrm>
            <a:off x="244995" y="1596750"/>
            <a:ext cx="2336072" cy="1952410"/>
          </a:xfrm>
          <a:prstGeom prst="rect">
            <a:avLst/>
          </a:prstGeom>
          <a:noFill/>
          <a:ln>
            <a:noFill/>
          </a:ln>
          <a:effectLst>
            <a:outerShdw blurRad="142875" dist="19050" dir="1620000" algn="bl" rotWithShape="0">
              <a:schemeClr val="dk2">
                <a:alpha val="38000"/>
              </a:schemeClr>
            </a:outerShdw>
          </a:effectLst>
        </p:spPr>
      </p:pic>
      <p:pic>
        <p:nvPicPr>
          <p:cNvPr id="662" name="Google Shape;662;p129"/>
          <p:cNvPicPr preferRelativeResize="0"/>
          <p:nvPr/>
        </p:nvPicPr>
        <p:blipFill rotWithShape="1">
          <a:blip r:embed="rId4">
            <a:alphaModFix/>
          </a:blip>
          <a:srcRect/>
          <a:stretch/>
        </p:blipFill>
        <p:spPr>
          <a:xfrm>
            <a:off x="2565162" y="1683638"/>
            <a:ext cx="2188272" cy="1261872"/>
          </a:xfrm>
          <a:prstGeom prst="rect">
            <a:avLst/>
          </a:prstGeom>
          <a:noFill/>
          <a:ln>
            <a:noFill/>
          </a:ln>
          <a:effectLst>
            <a:outerShdw blurRad="142875" dist="19050" dir="1620000" algn="bl" rotWithShape="0">
              <a:schemeClr val="dk2">
                <a:alpha val="38000"/>
              </a:schemeClr>
            </a:outerShdw>
          </a:effectLst>
        </p:spPr>
      </p:pic>
      <p:pic>
        <p:nvPicPr>
          <p:cNvPr id="663" name="Google Shape;663;p129"/>
          <p:cNvPicPr preferRelativeResize="0"/>
          <p:nvPr/>
        </p:nvPicPr>
        <p:blipFill>
          <a:blip r:embed="rId5">
            <a:alphaModFix/>
          </a:blip>
          <a:stretch>
            <a:fillRect/>
          </a:stretch>
        </p:blipFill>
        <p:spPr>
          <a:xfrm>
            <a:off x="2565154" y="3001575"/>
            <a:ext cx="2219510" cy="1248488"/>
          </a:xfrm>
          <a:prstGeom prst="rect">
            <a:avLst/>
          </a:prstGeom>
          <a:noFill/>
          <a:ln>
            <a:noFill/>
          </a:ln>
          <a:effectLst>
            <a:outerShdw blurRad="142875" dist="19050" dir="1620000" algn="bl" rotWithShape="0">
              <a:schemeClr val="dk2">
                <a:alpha val="38000"/>
              </a:scheme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68"/>
        <p:cNvGrpSpPr/>
        <p:nvPr/>
      </p:nvGrpSpPr>
      <p:grpSpPr>
        <a:xfrm>
          <a:off x="0" y="0"/>
          <a:ext cx="0" cy="0"/>
          <a:chOff x="0" y="0"/>
          <a:chExt cx="0" cy="0"/>
        </a:xfrm>
      </p:grpSpPr>
      <p:sp>
        <p:nvSpPr>
          <p:cNvPr id="669" name="Google Shape;669;p130"/>
          <p:cNvSpPr txBox="1">
            <a:spLocks noGrp="1"/>
          </p:cNvSpPr>
          <p:nvPr>
            <p:ph type="title"/>
          </p:nvPr>
        </p:nvSpPr>
        <p:spPr>
          <a:xfrm>
            <a:off x="345735" y="2074663"/>
            <a:ext cx="8169600" cy="994200"/>
          </a:xfrm>
          <a:prstGeom prst="rect">
            <a:avLst/>
          </a:prstGeom>
        </p:spPr>
        <p:txBody>
          <a:bodyPr spcFirstLastPara="1" wrap="square" lIns="0" tIns="34275" rIns="0" bIns="34275" anchor="ctr" anchorCtr="0">
            <a:noAutofit/>
          </a:bodyPr>
          <a:lstStyle/>
          <a:p>
            <a:pPr marL="0" lvl="0" indent="0" algn="l" rtl="0">
              <a:spcBef>
                <a:spcPts val="0"/>
              </a:spcBef>
              <a:spcAft>
                <a:spcPts val="0"/>
              </a:spcAft>
              <a:buNone/>
            </a:pPr>
            <a:r>
              <a:rPr lang="en"/>
              <a:t>Bring your Own Use Case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131"/>
          <p:cNvSpPr txBox="1">
            <a:spLocks noGrp="1"/>
          </p:cNvSpPr>
          <p:nvPr>
            <p:ph type="title"/>
          </p:nvPr>
        </p:nvSpPr>
        <p:spPr>
          <a:xfrm>
            <a:off x="345734" y="273844"/>
            <a:ext cx="8445000" cy="744000"/>
          </a:xfrm>
          <a:prstGeom prst="rect">
            <a:avLst/>
          </a:prstGeom>
        </p:spPr>
        <p:txBody>
          <a:bodyPr spcFirstLastPara="1" wrap="square" lIns="0" tIns="34275" rIns="0" bIns="34275" anchor="ctr" anchorCtr="0">
            <a:noAutofit/>
          </a:bodyPr>
          <a:lstStyle/>
          <a:p>
            <a:pPr marL="0" lvl="0" indent="0" algn="l" rtl="0">
              <a:spcBef>
                <a:spcPts val="0"/>
              </a:spcBef>
              <a:spcAft>
                <a:spcPts val="0"/>
              </a:spcAft>
              <a:buNone/>
            </a:pPr>
            <a:r>
              <a:rPr lang="en"/>
              <a:t>Transpiler Approach (FAQs)</a:t>
            </a:r>
            <a:endParaRPr/>
          </a:p>
        </p:txBody>
      </p:sp>
      <p:sp>
        <p:nvSpPr>
          <p:cNvPr id="676" name="Google Shape;676;p131"/>
          <p:cNvSpPr txBox="1">
            <a:spLocks noGrp="1"/>
          </p:cNvSpPr>
          <p:nvPr>
            <p:ph type="body" idx="1"/>
          </p:nvPr>
        </p:nvSpPr>
        <p:spPr>
          <a:xfrm>
            <a:off x="345725" y="967898"/>
            <a:ext cx="8445000" cy="4017300"/>
          </a:xfrm>
          <a:prstGeom prst="rect">
            <a:avLst/>
          </a:prstGeom>
        </p:spPr>
        <p:txBody>
          <a:bodyPr spcFirstLastPara="1" wrap="square" lIns="0" tIns="34275" rIns="0" bIns="34275" anchor="t" anchorCtr="0">
            <a:noAutofit/>
          </a:bodyPr>
          <a:lstStyle/>
          <a:p>
            <a:pPr marL="457200" lvl="0" indent="-317500" algn="l" rtl="0">
              <a:lnSpc>
                <a:spcPct val="115000"/>
              </a:lnSpc>
              <a:spcBef>
                <a:spcPts val="800"/>
              </a:spcBef>
              <a:spcAft>
                <a:spcPts val="0"/>
              </a:spcAft>
              <a:buSzPts val="1400"/>
              <a:buChar char="➢"/>
            </a:pPr>
            <a:r>
              <a:rPr lang="en" sz="1400"/>
              <a:t>Is it possible to convert 100% of T-sql code to pyspark code using a transpiler automatically?</a:t>
            </a:r>
            <a:endParaRPr sz="1400"/>
          </a:p>
          <a:p>
            <a:pPr marL="914400" lvl="1" indent="-317500" algn="l" rtl="0">
              <a:lnSpc>
                <a:spcPct val="115000"/>
              </a:lnSpc>
              <a:spcBef>
                <a:spcPts val="0"/>
              </a:spcBef>
              <a:spcAft>
                <a:spcPts val="0"/>
              </a:spcAft>
              <a:buSzPts val="1400"/>
              <a:buChar char="○"/>
            </a:pPr>
            <a:r>
              <a:rPr lang="en" sz="1400"/>
              <a:t>No. Typically it is anywhere around 80% to 95%</a:t>
            </a:r>
            <a:endParaRPr sz="1400"/>
          </a:p>
          <a:p>
            <a:pPr marL="457200" lvl="0" indent="-317500" algn="l" rtl="0">
              <a:lnSpc>
                <a:spcPct val="115000"/>
              </a:lnSpc>
              <a:spcBef>
                <a:spcPts val="0"/>
              </a:spcBef>
              <a:spcAft>
                <a:spcPts val="0"/>
              </a:spcAft>
              <a:buSzPts val="1400"/>
              <a:buChar char="➢"/>
            </a:pPr>
            <a:r>
              <a:rPr lang="en" sz="1400"/>
              <a:t>Does using the transpiler approach reduce development time?</a:t>
            </a:r>
            <a:endParaRPr sz="1400"/>
          </a:p>
          <a:p>
            <a:pPr marL="914400" lvl="1" indent="-317500" algn="l" rtl="0">
              <a:lnSpc>
                <a:spcPct val="115000"/>
              </a:lnSpc>
              <a:spcBef>
                <a:spcPts val="0"/>
              </a:spcBef>
              <a:spcAft>
                <a:spcPts val="0"/>
              </a:spcAft>
              <a:buSzPts val="1400"/>
              <a:buChar char="○"/>
            </a:pPr>
            <a:r>
              <a:rPr lang="en" sz="1400"/>
              <a:t>Yes. Typically it can reduce upto 75% of development efforts</a:t>
            </a:r>
            <a:endParaRPr sz="1400"/>
          </a:p>
          <a:p>
            <a:pPr marL="457200" lvl="0" indent="-317500" algn="l" rtl="0">
              <a:lnSpc>
                <a:spcPct val="115000"/>
              </a:lnSpc>
              <a:spcBef>
                <a:spcPts val="0"/>
              </a:spcBef>
              <a:spcAft>
                <a:spcPts val="0"/>
              </a:spcAft>
              <a:buSzPts val="1400"/>
              <a:buChar char="➢"/>
            </a:pPr>
            <a:r>
              <a:rPr lang="en" sz="1400"/>
              <a:t>Is there any solution that databricks provide?</a:t>
            </a:r>
            <a:endParaRPr sz="1400"/>
          </a:p>
          <a:p>
            <a:pPr marL="914400" lvl="1" indent="-317500" algn="l" rtl="0">
              <a:lnSpc>
                <a:spcPct val="115000"/>
              </a:lnSpc>
              <a:spcBef>
                <a:spcPts val="0"/>
              </a:spcBef>
              <a:spcAft>
                <a:spcPts val="0"/>
              </a:spcAft>
              <a:buSzPts val="1400"/>
              <a:buChar char="○"/>
            </a:pPr>
            <a:r>
              <a:rPr lang="en" sz="1400"/>
              <a:t>Databricks has got partnership with Technology partners and SI partner for implementing such solutions. Please get in touch with us for more details</a:t>
            </a:r>
            <a:endParaRPr sz="1400"/>
          </a:p>
          <a:p>
            <a:pPr marL="457200" lvl="0" indent="-317500" algn="l" rtl="0">
              <a:lnSpc>
                <a:spcPct val="115000"/>
              </a:lnSpc>
              <a:spcBef>
                <a:spcPts val="0"/>
              </a:spcBef>
              <a:spcAft>
                <a:spcPts val="0"/>
              </a:spcAft>
              <a:buSzPts val="1400"/>
              <a:buChar char="➢"/>
            </a:pPr>
            <a:r>
              <a:rPr lang="en" sz="1400"/>
              <a:t>Can we build a transpiler internally for this purpose?</a:t>
            </a:r>
            <a:endParaRPr sz="1400"/>
          </a:p>
          <a:p>
            <a:pPr marL="914400" lvl="1" indent="-317500" algn="l" rtl="0">
              <a:lnSpc>
                <a:spcPct val="115000"/>
              </a:lnSpc>
              <a:spcBef>
                <a:spcPts val="0"/>
              </a:spcBef>
              <a:spcAft>
                <a:spcPts val="0"/>
              </a:spcAft>
              <a:buSzPts val="1400"/>
              <a:buChar char="○"/>
            </a:pPr>
            <a:r>
              <a:rPr lang="en" sz="1400"/>
              <a:t>Definitely. It is easy build a simple transpiler that would still considerably reduce development efforts</a:t>
            </a:r>
            <a:endParaRPr sz="1400"/>
          </a:p>
          <a:p>
            <a:pPr marL="457200" lvl="0" indent="-317500" algn="l" rtl="0">
              <a:lnSpc>
                <a:spcPct val="115000"/>
              </a:lnSpc>
              <a:spcBef>
                <a:spcPts val="0"/>
              </a:spcBef>
              <a:spcAft>
                <a:spcPts val="0"/>
              </a:spcAft>
              <a:buSzPts val="1400"/>
              <a:buChar char="➢"/>
            </a:pPr>
            <a:r>
              <a:rPr lang="en" sz="1400"/>
              <a:t>When to go for transpiler approach?</a:t>
            </a:r>
            <a:endParaRPr sz="1400"/>
          </a:p>
          <a:p>
            <a:pPr marL="914400" lvl="1" indent="-317500" algn="l" rtl="0">
              <a:lnSpc>
                <a:spcPct val="115000"/>
              </a:lnSpc>
              <a:spcBef>
                <a:spcPts val="0"/>
              </a:spcBef>
              <a:spcAft>
                <a:spcPts val="0"/>
              </a:spcAft>
              <a:buSzPts val="1400"/>
              <a:buChar char="○"/>
            </a:pPr>
            <a:r>
              <a:rPr lang="en" sz="1400"/>
              <a:t>When you have 1000s of scripts to convert from T-Sql to Pyspark. A Few hundred can be easily and efficiently converted by a small team of developers in a few weeks</a:t>
            </a:r>
            <a:endParaRPr sz="1400"/>
          </a:p>
          <a:p>
            <a:pPr marL="457200" lvl="0" indent="-317500" algn="l" rtl="0">
              <a:lnSpc>
                <a:spcPct val="115000"/>
              </a:lnSpc>
              <a:spcBef>
                <a:spcPts val="0"/>
              </a:spcBef>
              <a:spcAft>
                <a:spcPts val="0"/>
              </a:spcAft>
              <a:buSzPts val="1400"/>
              <a:buChar char="➢"/>
            </a:pPr>
            <a:r>
              <a:rPr lang="en" sz="1400"/>
              <a:t>Are there any gotchas of using transpilers?</a:t>
            </a:r>
            <a:endParaRPr sz="1400"/>
          </a:p>
          <a:p>
            <a:pPr marL="914400" lvl="1" indent="-317500" algn="l" rtl="0">
              <a:lnSpc>
                <a:spcPct val="115000"/>
              </a:lnSpc>
              <a:spcBef>
                <a:spcPts val="0"/>
              </a:spcBef>
              <a:spcAft>
                <a:spcPts val="0"/>
              </a:spcAft>
              <a:buSzPts val="1400"/>
              <a:buChar char="○"/>
            </a:pPr>
            <a:r>
              <a:rPr lang="en" sz="1400"/>
              <a:t>Even though transpilers provide a quick migration pathway, the conversion might not be efficient everytime. For example, when processing hierarchical data</a:t>
            </a:r>
            <a:endParaRPr sz="14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80"/>
        <p:cNvGrpSpPr/>
        <p:nvPr/>
      </p:nvGrpSpPr>
      <p:grpSpPr>
        <a:xfrm>
          <a:off x="0" y="0"/>
          <a:ext cx="0" cy="0"/>
          <a:chOff x="0" y="0"/>
          <a:chExt cx="0" cy="0"/>
        </a:xfrm>
      </p:grpSpPr>
      <p:sp>
        <p:nvSpPr>
          <p:cNvPr id="681" name="Google Shape;681;p132"/>
          <p:cNvSpPr txBox="1">
            <a:spLocks noGrp="1"/>
          </p:cNvSpPr>
          <p:nvPr>
            <p:ph type="body" idx="1"/>
          </p:nvPr>
        </p:nvSpPr>
        <p:spPr>
          <a:xfrm>
            <a:off x="345734" y="1189435"/>
            <a:ext cx="8445000" cy="3443100"/>
          </a:xfrm>
          <a:prstGeom prst="rect">
            <a:avLst/>
          </a:prstGeom>
        </p:spPr>
        <p:txBody>
          <a:bodyPr spcFirstLastPara="1" wrap="square" lIns="0" tIns="34275" rIns="0" bIns="34275" anchor="t" anchorCtr="0">
            <a:noAutofit/>
          </a:bodyPr>
          <a:lstStyle/>
          <a:p>
            <a:pPr marL="457200" lvl="0" indent="-292100" algn="l" rtl="0">
              <a:lnSpc>
                <a:spcPct val="115000"/>
              </a:lnSpc>
              <a:spcBef>
                <a:spcPts val="800"/>
              </a:spcBef>
              <a:spcAft>
                <a:spcPts val="0"/>
              </a:spcAft>
              <a:buSzPts val="1000"/>
              <a:buChar char="❏"/>
            </a:pPr>
            <a:r>
              <a:rPr lang="en"/>
              <a:t>Do not try to convert the T-SQL line by line as most of the times, a complex functionality written in T-SQL could be achieved with a single pre-defined or user defined function</a:t>
            </a:r>
            <a:endParaRPr/>
          </a:p>
          <a:p>
            <a:pPr marL="457200" lvl="0" indent="-292100" algn="l" rtl="0">
              <a:lnSpc>
                <a:spcPct val="115000"/>
              </a:lnSpc>
              <a:spcBef>
                <a:spcPts val="0"/>
              </a:spcBef>
              <a:spcAft>
                <a:spcPts val="0"/>
              </a:spcAft>
              <a:buSzPts val="1000"/>
              <a:buChar char="❏"/>
            </a:pPr>
            <a:r>
              <a:rPr lang="en"/>
              <a:t>Be cautious of the Datatype difference between T-SQL and spark</a:t>
            </a:r>
            <a:endParaRPr/>
          </a:p>
          <a:p>
            <a:pPr marL="457200" lvl="0" indent="-292100" algn="l" rtl="0">
              <a:lnSpc>
                <a:spcPct val="115000"/>
              </a:lnSpc>
              <a:spcBef>
                <a:spcPts val="0"/>
              </a:spcBef>
              <a:spcAft>
                <a:spcPts val="0"/>
              </a:spcAft>
              <a:buSzPts val="1000"/>
              <a:buChar char="❏"/>
            </a:pPr>
            <a:r>
              <a:rPr lang="en"/>
              <a:t>Whenever possible,  try to write modular, scalable code that can be easily extended</a:t>
            </a:r>
            <a:endParaRPr/>
          </a:p>
          <a:p>
            <a:pPr marL="457200" lvl="0" indent="-292100" algn="l" rtl="0">
              <a:lnSpc>
                <a:spcPct val="115000"/>
              </a:lnSpc>
              <a:spcBef>
                <a:spcPts val="0"/>
              </a:spcBef>
              <a:spcAft>
                <a:spcPts val="0"/>
              </a:spcAft>
              <a:buSzPts val="1000"/>
              <a:buChar char="❏"/>
            </a:pPr>
            <a:r>
              <a:rPr lang="en"/>
              <a:t>Any transpiler might not convert 100% of the code. Hence always investigate the final code and test it as much as possible</a:t>
            </a:r>
            <a:endParaRPr/>
          </a:p>
          <a:p>
            <a:pPr marL="457200" lvl="0" indent="-292100" algn="l" rtl="0">
              <a:lnSpc>
                <a:spcPct val="115000"/>
              </a:lnSpc>
              <a:spcBef>
                <a:spcPts val="0"/>
              </a:spcBef>
              <a:spcAft>
                <a:spcPts val="0"/>
              </a:spcAft>
              <a:buSzPts val="1000"/>
              <a:buChar char="❏"/>
            </a:pPr>
            <a:r>
              <a:rPr lang="en"/>
              <a:t>Stick to all best practices mentioned for Delta</a:t>
            </a:r>
            <a:endParaRPr/>
          </a:p>
        </p:txBody>
      </p:sp>
      <p:sp>
        <p:nvSpPr>
          <p:cNvPr id="682" name="Google Shape;682;p132"/>
          <p:cNvSpPr txBox="1">
            <a:spLocks noGrp="1"/>
          </p:cNvSpPr>
          <p:nvPr>
            <p:ph type="title"/>
          </p:nvPr>
        </p:nvSpPr>
        <p:spPr>
          <a:xfrm>
            <a:off x="345734" y="273844"/>
            <a:ext cx="8445000" cy="744000"/>
          </a:xfrm>
          <a:prstGeom prst="rect">
            <a:avLst/>
          </a:prstGeom>
        </p:spPr>
        <p:txBody>
          <a:bodyPr spcFirstLastPara="1" wrap="square" lIns="0" tIns="34275" rIns="0" bIns="34275" anchor="ctr" anchorCtr="0">
            <a:noAutofit/>
          </a:bodyPr>
          <a:lstStyle/>
          <a:p>
            <a:pPr marL="0" lvl="0" indent="0" algn="l" rtl="0">
              <a:spcBef>
                <a:spcPts val="0"/>
              </a:spcBef>
              <a:spcAft>
                <a:spcPts val="0"/>
              </a:spcAft>
              <a:buNone/>
            </a:pPr>
            <a:r>
              <a:rPr lang="en"/>
              <a:t>Best Practices</a:t>
            </a:r>
            <a:endParaRPr/>
          </a:p>
        </p:txBody>
      </p:sp>
      <p:sp>
        <p:nvSpPr>
          <p:cNvPr id="683" name="Google Shape;683;p132"/>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87"/>
        <p:cNvGrpSpPr/>
        <p:nvPr/>
      </p:nvGrpSpPr>
      <p:grpSpPr>
        <a:xfrm>
          <a:off x="0" y="0"/>
          <a:ext cx="0" cy="0"/>
          <a:chOff x="0" y="0"/>
          <a:chExt cx="0" cy="0"/>
        </a:xfrm>
      </p:grpSpPr>
      <p:sp>
        <p:nvSpPr>
          <p:cNvPr id="688" name="Google Shape;688;p133"/>
          <p:cNvSpPr txBox="1">
            <a:spLocks noGrp="1"/>
          </p:cNvSpPr>
          <p:nvPr>
            <p:ph type="title"/>
          </p:nvPr>
        </p:nvSpPr>
        <p:spPr>
          <a:xfrm>
            <a:off x="345735" y="2074663"/>
            <a:ext cx="8169600" cy="994200"/>
          </a:xfrm>
          <a:prstGeom prst="rect">
            <a:avLst/>
          </a:prstGeom>
        </p:spPr>
        <p:txBody>
          <a:bodyPr spcFirstLastPara="1" wrap="square" lIns="0" tIns="34275" rIns="0" bIns="34275" anchor="ctr" anchorCtr="0">
            <a:noAutofit/>
          </a:bodyPr>
          <a:lstStyle/>
          <a:p>
            <a:pPr marL="0" lvl="0" indent="0" algn="l" rtl="0">
              <a:spcBef>
                <a:spcPts val="0"/>
              </a:spcBef>
              <a:spcAft>
                <a:spcPts val="0"/>
              </a:spcAft>
              <a:buNone/>
            </a:pPr>
            <a:r>
              <a:rPr lang="en"/>
              <a:t>Thank you</a:t>
            </a:r>
            <a:endParaRPr/>
          </a:p>
        </p:txBody>
      </p:sp>
      <p:sp>
        <p:nvSpPr>
          <p:cNvPr id="689" name="Google Shape;689;p133"/>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p117"/>
          <p:cNvSpPr txBox="1">
            <a:spLocks noGrp="1"/>
          </p:cNvSpPr>
          <p:nvPr>
            <p:ph type="title"/>
          </p:nvPr>
        </p:nvSpPr>
        <p:spPr>
          <a:xfrm>
            <a:off x="345734" y="273844"/>
            <a:ext cx="8445000" cy="744000"/>
          </a:xfrm>
          <a:prstGeom prst="rect">
            <a:avLst/>
          </a:prstGeom>
        </p:spPr>
        <p:txBody>
          <a:bodyPr spcFirstLastPara="1" wrap="square" lIns="0" tIns="34275" rIns="0" bIns="34275" anchor="ctr" anchorCtr="0">
            <a:noAutofit/>
          </a:bodyPr>
          <a:lstStyle/>
          <a:p>
            <a:pPr marL="0" lvl="0" indent="0" algn="l" rtl="0">
              <a:spcBef>
                <a:spcPts val="0"/>
              </a:spcBef>
              <a:spcAft>
                <a:spcPts val="0"/>
              </a:spcAft>
              <a:buNone/>
            </a:pPr>
            <a:r>
              <a:rPr lang="en"/>
              <a:t>Agenda</a:t>
            </a:r>
            <a:endParaRPr/>
          </a:p>
        </p:txBody>
      </p:sp>
      <p:sp>
        <p:nvSpPr>
          <p:cNvPr id="568" name="Google Shape;568;p117"/>
          <p:cNvSpPr txBox="1"/>
          <p:nvPr/>
        </p:nvSpPr>
        <p:spPr>
          <a:xfrm>
            <a:off x="867025" y="1017850"/>
            <a:ext cx="6748500" cy="3528000"/>
          </a:xfrm>
          <a:prstGeom prst="rect">
            <a:avLst/>
          </a:prstGeom>
          <a:noFill/>
          <a:ln>
            <a:noFill/>
          </a:ln>
        </p:spPr>
        <p:txBody>
          <a:bodyPr spcFirstLastPara="1" wrap="square" lIns="91425" tIns="91425" rIns="91425" bIns="91425" anchor="t" anchorCtr="0">
            <a:spAutoFit/>
          </a:bodyPr>
          <a:lstStyle/>
          <a:p>
            <a:pPr marL="457200" lvl="0" indent="-381000" algn="l" rtl="0">
              <a:lnSpc>
                <a:spcPct val="115000"/>
              </a:lnSpc>
              <a:spcBef>
                <a:spcPts val="0"/>
              </a:spcBef>
              <a:spcAft>
                <a:spcPts val="0"/>
              </a:spcAft>
              <a:buClr>
                <a:schemeClr val="lt1"/>
              </a:buClr>
              <a:buSzPts val="2400"/>
              <a:buFont typeface="Barlow"/>
              <a:buChar char="●"/>
            </a:pPr>
            <a:r>
              <a:rPr lang="en" sz="2400">
                <a:solidFill>
                  <a:schemeClr val="lt1"/>
                </a:solidFill>
                <a:latin typeface="Barlow"/>
                <a:ea typeface="Barlow"/>
                <a:cs typeface="Barlow"/>
                <a:sym typeface="Barlow"/>
              </a:rPr>
              <a:t>Just enough python for Pyspark</a:t>
            </a:r>
            <a:endParaRPr sz="2400">
              <a:solidFill>
                <a:schemeClr val="lt1"/>
              </a:solidFill>
              <a:latin typeface="Barlow"/>
              <a:ea typeface="Barlow"/>
              <a:cs typeface="Barlow"/>
              <a:sym typeface="Barlow"/>
            </a:endParaRPr>
          </a:p>
          <a:p>
            <a:pPr marL="457200" lvl="0" indent="-381000" algn="l" rtl="0">
              <a:lnSpc>
                <a:spcPct val="115000"/>
              </a:lnSpc>
              <a:spcBef>
                <a:spcPts val="0"/>
              </a:spcBef>
              <a:spcAft>
                <a:spcPts val="0"/>
              </a:spcAft>
              <a:buClr>
                <a:schemeClr val="lt1"/>
              </a:buClr>
              <a:buSzPts val="2400"/>
              <a:buFont typeface="Barlow"/>
              <a:buChar char="●"/>
            </a:pPr>
            <a:r>
              <a:rPr lang="en" sz="2400">
                <a:solidFill>
                  <a:schemeClr val="lt1"/>
                </a:solidFill>
                <a:latin typeface="Barlow"/>
                <a:ea typeface="Barlow"/>
                <a:cs typeface="Barlow"/>
                <a:sym typeface="Barlow"/>
              </a:rPr>
              <a:t>User Defined Functions (UDFs)</a:t>
            </a:r>
            <a:endParaRPr sz="2400">
              <a:solidFill>
                <a:schemeClr val="lt1"/>
              </a:solidFill>
              <a:latin typeface="Barlow"/>
              <a:ea typeface="Barlow"/>
              <a:cs typeface="Barlow"/>
              <a:sym typeface="Barlow"/>
            </a:endParaRPr>
          </a:p>
          <a:p>
            <a:pPr marL="457200" lvl="0" indent="-381000" algn="l" rtl="0">
              <a:lnSpc>
                <a:spcPct val="115000"/>
              </a:lnSpc>
              <a:spcBef>
                <a:spcPts val="0"/>
              </a:spcBef>
              <a:spcAft>
                <a:spcPts val="0"/>
              </a:spcAft>
              <a:buClr>
                <a:schemeClr val="lt1"/>
              </a:buClr>
              <a:buSzPts val="2400"/>
              <a:buFont typeface="Barlow"/>
              <a:buChar char="●"/>
            </a:pPr>
            <a:r>
              <a:rPr lang="en" sz="2400">
                <a:solidFill>
                  <a:schemeClr val="lt1"/>
                </a:solidFill>
                <a:latin typeface="Barlow"/>
                <a:ea typeface="Barlow"/>
                <a:cs typeface="Barlow"/>
                <a:sym typeface="Barlow"/>
              </a:rPr>
              <a:t>T-SQL vs pyspark</a:t>
            </a:r>
            <a:endParaRPr sz="2400">
              <a:solidFill>
                <a:schemeClr val="lt1"/>
              </a:solidFill>
              <a:latin typeface="Barlow"/>
              <a:ea typeface="Barlow"/>
              <a:cs typeface="Barlow"/>
              <a:sym typeface="Barlow"/>
            </a:endParaRPr>
          </a:p>
          <a:p>
            <a:pPr marL="457200" lvl="0" indent="-381000" algn="l" rtl="0">
              <a:lnSpc>
                <a:spcPct val="115000"/>
              </a:lnSpc>
              <a:spcBef>
                <a:spcPts val="0"/>
              </a:spcBef>
              <a:spcAft>
                <a:spcPts val="0"/>
              </a:spcAft>
              <a:buClr>
                <a:schemeClr val="lt1"/>
              </a:buClr>
              <a:buSzPts val="2400"/>
              <a:buFont typeface="Barlow"/>
              <a:buChar char="●"/>
            </a:pPr>
            <a:r>
              <a:rPr lang="en" sz="2400">
                <a:solidFill>
                  <a:schemeClr val="lt1"/>
                </a:solidFill>
                <a:latin typeface="Barlow"/>
                <a:ea typeface="Barlow"/>
                <a:cs typeface="Barlow"/>
                <a:sym typeface="Barlow"/>
              </a:rPr>
              <a:t>Pyspark coding challenge</a:t>
            </a:r>
            <a:endParaRPr sz="2400">
              <a:solidFill>
                <a:schemeClr val="lt1"/>
              </a:solidFill>
              <a:latin typeface="Barlow"/>
              <a:ea typeface="Barlow"/>
              <a:cs typeface="Barlow"/>
              <a:sym typeface="Barlow"/>
            </a:endParaRPr>
          </a:p>
          <a:p>
            <a:pPr marL="457200" lvl="0" indent="-381000" algn="l" rtl="0">
              <a:lnSpc>
                <a:spcPct val="115000"/>
              </a:lnSpc>
              <a:spcBef>
                <a:spcPts val="0"/>
              </a:spcBef>
              <a:spcAft>
                <a:spcPts val="0"/>
              </a:spcAft>
              <a:buClr>
                <a:schemeClr val="lt1"/>
              </a:buClr>
              <a:buSzPts val="2400"/>
              <a:buFont typeface="Barlow"/>
              <a:buChar char="●"/>
            </a:pPr>
            <a:r>
              <a:rPr lang="en" sz="2400">
                <a:solidFill>
                  <a:schemeClr val="lt1"/>
                </a:solidFill>
                <a:latin typeface="Barlow"/>
                <a:ea typeface="Barlow"/>
                <a:cs typeface="Barlow"/>
                <a:sym typeface="Barlow"/>
              </a:rPr>
              <a:t>T-sql migration example</a:t>
            </a:r>
            <a:endParaRPr sz="2400">
              <a:solidFill>
                <a:schemeClr val="lt1"/>
              </a:solidFill>
              <a:latin typeface="Barlow"/>
              <a:ea typeface="Barlow"/>
              <a:cs typeface="Barlow"/>
              <a:sym typeface="Barlow"/>
            </a:endParaRPr>
          </a:p>
          <a:p>
            <a:pPr marL="457200" lvl="0" indent="-381000" algn="l" rtl="0">
              <a:lnSpc>
                <a:spcPct val="115000"/>
              </a:lnSpc>
              <a:spcBef>
                <a:spcPts val="0"/>
              </a:spcBef>
              <a:spcAft>
                <a:spcPts val="0"/>
              </a:spcAft>
              <a:buClr>
                <a:schemeClr val="lt1"/>
              </a:buClr>
              <a:buSzPts val="2400"/>
              <a:buFont typeface="Barlow"/>
              <a:buChar char="●"/>
            </a:pPr>
            <a:r>
              <a:rPr lang="en" sz="2400">
                <a:solidFill>
                  <a:schemeClr val="lt1"/>
                </a:solidFill>
                <a:latin typeface="Barlow"/>
                <a:ea typeface="Barlow"/>
                <a:cs typeface="Barlow"/>
                <a:sym typeface="Barlow"/>
              </a:rPr>
              <a:t>Delta Live table solution</a:t>
            </a:r>
            <a:endParaRPr sz="2400">
              <a:solidFill>
                <a:schemeClr val="lt1"/>
              </a:solidFill>
              <a:latin typeface="Barlow"/>
              <a:ea typeface="Barlow"/>
              <a:cs typeface="Barlow"/>
              <a:sym typeface="Barlow"/>
            </a:endParaRPr>
          </a:p>
          <a:p>
            <a:pPr marL="457200" lvl="0" indent="-381000" algn="l" rtl="0">
              <a:lnSpc>
                <a:spcPct val="115000"/>
              </a:lnSpc>
              <a:spcBef>
                <a:spcPts val="0"/>
              </a:spcBef>
              <a:spcAft>
                <a:spcPts val="0"/>
              </a:spcAft>
              <a:buClr>
                <a:schemeClr val="lt1"/>
              </a:buClr>
              <a:buSzPts val="2400"/>
              <a:buFont typeface="Barlow"/>
              <a:buChar char="●"/>
            </a:pPr>
            <a:r>
              <a:rPr lang="en" sz="2400">
                <a:solidFill>
                  <a:schemeClr val="lt1"/>
                </a:solidFill>
                <a:latin typeface="Barlow"/>
                <a:ea typeface="Barlow"/>
                <a:cs typeface="Barlow"/>
                <a:sym typeface="Barlow"/>
              </a:rPr>
              <a:t>Bring your own use case</a:t>
            </a:r>
            <a:endParaRPr sz="2400">
              <a:solidFill>
                <a:schemeClr val="lt1"/>
              </a:solidFill>
              <a:latin typeface="Barlow"/>
              <a:ea typeface="Barlow"/>
              <a:cs typeface="Barlow"/>
              <a:sym typeface="Barlow"/>
            </a:endParaRPr>
          </a:p>
          <a:p>
            <a:pPr marL="457200" lvl="0" indent="-381000" algn="l" rtl="0">
              <a:lnSpc>
                <a:spcPct val="115000"/>
              </a:lnSpc>
              <a:spcBef>
                <a:spcPts val="0"/>
              </a:spcBef>
              <a:spcAft>
                <a:spcPts val="0"/>
              </a:spcAft>
              <a:buClr>
                <a:schemeClr val="lt1"/>
              </a:buClr>
              <a:buSzPts val="2400"/>
              <a:buFont typeface="Barlow"/>
              <a:buChar char="●"/>
            </a:pPr>
            <a:r>
              <a:rPr lang="en" sz="2400">
                <a:solidFill>
                  <a:schemeClr val="lt1"/>
                </a:solidFill>
                <a:latin typeface="Barlow"/>
                <a:ea typeface="Barlow"/>
                <a:cs typeface="Barlow"/>
                <a:sym typeface="Barlow"/>
              </a:rPr>
              <a:t>Best practices</a:t>
            </a:r>
            <a:endParaRPr sz="2400">
              <a:solidFill>
                <a:schemeClr val="lt1"/>
              </a:solidFill>
              <a:latin typeface="Barlow"/>
              <a:ea typeface="Barlow"/>
              <a:cs typeface="Barlow"/>
              <a:sym typeface="Barlow"/>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74" name="Google Shape;574;p118"/>
          <p:cNvSpPr txBox="1">
            <a:spLocks noGrp="1"/>
          </p:cNvSpPr>
          <p:nvPr>
            <p:ph type="title"/>
          </p:nvPr>
        </p:nvSpPr>
        <p:spPr>
          <a:xfrm>
            <a:off x="345735" y="2074663"/>
            <a:ext cx="8169600" cy="994200"/>
          </a:xfrm>
          <a:prstGeom prst="rect">
            <a:avLst/>
          </a:prstGeom>
        </p:spPr>
        <p:txBody>
          <a:bodyPr spcFirstLastPara="1" wrap="square" lIns="0" tIns="34275" rIns="0" bIns="34275" anchor="ctr" anchorCtr="0">
            <a:noAutofit/>
          </a:bodyPr>
          <a:lstStyle/>
          <a:p>
            <a:pPr marL="0" lvl="0" indent="0" algn="l" rtl="0">
              <a:spcBef>
                <a:spcPts val="0"/>
              </a:spcBef>
              <a:spcAft>
                <a:spcPts val="0"/>
              </a:spcAft>
              <a:buNone/>
            </a:pPr>
            <a:r>
              <a:rPr lang="en"/>
              <a:t>Python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sp>
        <p:nvSpPr>
          <p:cNvPr id="580" name="Google Shape;580;p119"/>
          <p:cNvSpPr txBox="1">
            <a:spLocks noGrp="1"/>
          </p:cNvSpPr>
          <p:nvPr>
            <p:ph type="body" idx="1"/>
          </p:nvPr>
        </p:nvSpPr>
        <p:spPr>
          <a:xfrm>
            <a:off x="345735" y="3350565"/>
            <a:ext cx="4569900" cy="609900"/>
          </a:xfrm>
          <a:prstGeom prst="rect">
            <a:avLst/>
          </a:prstGeom>
        </p:spPr>
        <p:txBody>
          <a:bodyPr spcFirstLastPara="1" wrap="square" lIns="0" tIns="34275" rIns="0" bIns="34275" anchor="t" anchorCtr="0">
            <a:noAutofit/>
          </a:bodyPr>
          <a:lstStyle/>
          <a:p>
            <a:pPr marL="0" lvl="0" indent="0" algn="l" rtl="0">
              <a:spcBef>
                <a:spcPts val="0"/>
              </a:spcBef>
              <a:spcAft>
                <a:spcPts val="0"/>
              </a:spcAft>
              <a:buNone/>
            </a:pPr>
            <a:r>
              <a:rPr lang="en" u="sng">
                <a:solidFill>
                  <a:schemeClr val="accent4"/>
                </a:solidFill>
                <a:hlinkClick r:id="rId3">
                  <a:extLst>
                    <a:ext uri="{A12FA001-AC4F-418D-AE19-62706E023703}">
                      <ahyp:hlinkClr xmlns:ahyp="http://schemas.microsoft.com/office/drawing/2018/hyperlinkcolor" val="tx"/>
                    </a:ext>
                  </a:extLst>
                </a:hlinkClick>
              </a:rPr>
              <a:t>https://www.python.org/doc/essays/blurb</a:t>
            </a:r>
            <a:endParaRPr>
              <a:solidFill>
                <a:schemeClr val="accent4"/>
              </a:solidFill>
            </a:endParaRPr>
          </a:p>
        </p:txBody>
      </p:sp>
      <p:sp>
        <p:nvSpPr>
          <p:cNvPr id="581" name="Google Shape;581;p119"/>
          <p:cNvSpPr txBox="1">
            <a:spLocks noGrp="1"/>
          </p:cNvSpPr>
          <p:nvPr>
            <p:ph type="body" idx="2"/>
          </p:nvPr>
        </p:nvSpPr>
        <p:spPr>
          <a:xfrm>
            <a:off x="345735" y="986822"/>
            <a:ext cx="4569900" cy="2205300"/>
          </a:xfrm>
          <a:prstGeom prst="rect">
            <a:avLst/>
          </a:prstGeom>
        </p:spPr>
        <p:txBody>
          <a:bodyPr spcFirstLastPara="1" wrap="square" lIns="0" tIns="34275" rIns="0" bIns="34275" anchor="b" anchorCtr="0">
            <a:noAutofit/>
          </a:bodyPr>
          <a:lstStyle/>
          <a:p>
            <a:pPr marL="0" lvl="0" indent="0" algn="l" rtl="0">
              <a:spcBef>
                <a:spcPts val="800"/>
              </a:spcBef>
              <a:spcAft>
                <a:spcPts val="0"/>
              </a:spcAft>
              <a:buNone/>
            </a:pPr>
            <a:r>
              <a:rPr lang="en" sz="1800"/>
              <a:t>“Python is an interpreted, object-oriented, high-level programming language with dynamic semantics. Its high-level built in data structures, combined with dynamic typing and dynamic binding, make it very attractive for Rapid Application Development, as well as for use as a scripting or glue language to connect existing components together.”</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87" name="Google Shape;587;p120"/>
          <p:cNvSpPr txBox="1">
            <a:spLocks noGrp="1"/>
          </p:cNvSpPr>
          <p:nvPr>
            <p:ph type="title"/>
          </p:nvPr>
        </p:nvSpPr>
        <p:spPr>
          <a:xfrm>
            <a:off x="345734" y="273844"/>
            <a:ext cx="8445000" cy="744000"/>
          </a:xfrm>
          <a:prstGeom prst="rect">
            <a:avLst/>
          </a:prstGeom>
        </p:spPr>
        <p:txBody>
          <a:bodyPr spcFirstLastPara="1" wrap="square" lIns="0" tIns="34275" rIns="0" bIns="34275" anchor="ctr" anchorCtr="0">
            <a:noAutofit/>
          </a:bodyPr>
          <a:lstStyle/>
          <a:p>
            <a:pPr marL="0" lvl="0" indent="0" algn="l" rtl="0">
              <a:spcBef>
                <a:spcPts val="0"/>
              </a:spcBef>
              <a:spcAft>
                <a:spcPts val="0"/>
              </a:spcAft>
              <a:buNone/>
            </a:pPr>
            <a:r>
              <a:rPr lang="en"/>
              <a:t>What is Python?</a:t>
            </a:r>
            <a:endParaRPr/>
          </a:p>
        </p:txBody>
      </p:sp>
      <p:sp>
        <p:nvSpPr>
          <p:cNvPr id="588" name="Google Shape;588;p120"/>
          <p:cNvSpPr txBox="1">
            <a:spLocks noGrp="1"/>
          </p:cNvSpPr>
          <p:nvPr>
            <p:ph type="body" idx="1"/>
          </p:nvPr>
        </p:nvSpPr>
        <p:spPr>
          <a:xfrm>
            <a:off x="345734" y="1189435"/>
            <a:ext cx="8445000" cy="3443100"/>
          </a:xfrm>
          <a:prstGeom prst="rect">
            <a:avLst/>
          </a:prstGeom>
        </p:spPr>
        <p:txBody>
          <a:bodyPr spcFirstLastPara="1" wrap="square" lIns="0" tIns="34275" rIns="0" bIns="34275" anchor="t" anchorCtr="0">
            <a:noAutofit/>
          </a:bodyPr>
          <a:lstStyle/>
          <a:p>
            <a:pPr marL="457200" lvl="0" indent="-292100" algn="l" rtl="0">
              <a:spcBef>
                <a:spcPts val="800"/>
              </a:spcBef>
              <a:spcAft>
                <a:spcPts val="0"/>
              </a:spcAft>
              <a:buSzPts val="1000"/>
              <a:buChar char="▪"/>
            </a:pPr>
            <a:r>
              <a:rPr lang="en"/>
              <a:t>Python is an interpreted programming language (compilation of the program is not required)</a:t>
            </a:r>
            <a:endParaRPr/>
          </a:p>
          <a:p>
            <a:pPr marL="457200" lvl="0" indent="-292100" algn="l" rtl="0">
              <a:spcBef>
                <a:spcPts val="1000"/>
              </a:spcBef>
              <a:spcAft>
                <a:spcPts val="0"/>
              </a:spcAft>
              <a:buSzPts val="1000"/>
              <a:buChar char="▪"/>
            </a:pPr>
            <a:r>
              <a:rPr lang="en"/>
              <a:t>The main focus is on readability and productivity</a:t>
            </a:r>
            <a:endParaRPr/>
          </a:p>
          <a:p>
            <a:pPr marL="457200" lvl="0" indent="-292100" algn="l" rtl="0">
              <a:spcBef>
                <a:spcPts val="1000"/>
              </a:spcBef>
              <a:spcAft>
                <a:spcPts val="0"/>
              </a:spcAft>
              <a:buSzPts val="1000"/>
              <a:buChar char="▪"/>
            </a:pPr>
            <a:r>
              <a:rPr lang="en"/>
              <a:t>It is dynamically typed language (type checking is performed at run time)</a:t>
            </a:r>
            <a:endParaRPr/>
          </a:p>
          <a:p>
            <a:pPr marL="457200" lvl="0" indent="-292100" algn="l" rtl="0">
              <a:spcBef>
                <a:spcPts val="1000"/>
              </a:spcBef>
              <a:spcAft>
                <a:spcPts val="0"/>
              </a:spcAft>
              <a:buSzPts val="1000"/>
              <a:buChar char="▪"/>
            </a:pPr>
            <a:r>
              <a:rPr lang="en"/>
              <a:t>Despite their dynamic nature, values cannot be implicitly coerced to unrelated types (for example, </a:t>
            </a:r>
            <a:r>
              <a:rPr lang="en">
                <a:highlight>
                  <a:schemeClr val="lt2"/>
                </a:highlight>
                <a:latin typeface="Courier New"/>
                <a:ea typeface="Courier New"/>
                <a:cs typeface="Courier New"/>
                <a:sym typeface="Courier New"/>
              </a:rPr>
              <a:t>print("Foo " + 5)</a:t>
            </a:r>
            <a:r>
              <a:rPr lang="en"/>
              <a:t> throws a TypeError)</a:t>
            </a:r>
            <a:endParaRPr/>
          </a:p>
          <a:p>
            <a:pPr marL="457200" lvl="0" indent="-292100" algn="l" rtl="0">
              <a:spcBef>
                <a:spcPts val="1000"/>
              </a:spcBef>
              <a:spcAft>
                <a:spcPts val="1000"/>
              </a:spcAft>
              <a:buSzPts val="1000"/>
              <a:buChar char="▪"/>
            </a:pPr>
            <a:r>
              <a:rPr lang="en"/>
              <a:t>Created by Guido van Rossum and first released in 1990</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21"/>
          <p:cNvSpPr txBox="1">
            <a:spLocks noGrp="1"/>
          </p:cNvSpPr>
          <p:nvPr>
            <p:ph type="title"/>
          </p:nvPr>
        </p:nvSpPr>
        <p:spPr>
          <a:xfrm>
            <a:off x="345734" y="273844"/>
            <a:ext cx="8445000" cy="744000"/>
          </a:xfrm>
          <a:prstGeom prst="rect">
            <a:avLst/>
          </a:prstGeom>
        </p:spPr>
        <p:txBody>
          <a:bodyPr spcFirstLastPara="1" wrap="square" lIns="0" tIns="34275" rIns="0" bIns="34275" anchor="ctr" anchorCtr="0">
            <a:noAutofit/>
          </a:bodyPr>
          <a:lstStyle/>
          <a:p>
            <a:pPr marL="0" lvl="0" indent="0" algn="l" rtl="0">
              <a:spcBef>
                <a:spcPts val="0"/>
              </a:spcBef>
              <a:spcAft>
                <a:spcPts val="0"/>
              </a:spcAft>
              <a:buNone/>
            </a:pPr>
            <a:r>
              <a:rPr lang="en"/>
              <a:t>Python &amp; Databricks</a:t>
            </a:r>
            <a:endParaRPr/>
          </a:p>
        </p:txBody>
      </p:sp>
      <p:sp>
        <p:nvSpPr>
          <p:cNvPr id="595" name="Google Shape;595;p121"/>
          <p:cNvSpPr txBox="1">
            <a:spLocks noGrp="1"/>
          </p:cNvSpPr>
          <p:nvPr>
            <p:ph type="body" idx="1"/>
          </p:nvPr>
        </p:nvSpPr>
        <p:spPr>
          <a:xfrm>
            <a:off x="345734" y="1189435"/>
            <a:ext cx="8445000" cy="3443100"/>
          </a:xfrm>
          <a:prstGeom prst="rect">
            <a:avLst/>
          </a:prstGeom>
        </p:spPr>
        <p:txBody>
          <a:bodyPr spcFirstLastPara="1" wrap="square" lIns="0" tIns="34275" rIns="0" bIns="34275" anchor="t" anchorCtr="0">
            <a:noAutofit/>
          </a:bodyPr>
          <a:lstStyle/>
          <a:p>
            <a:pPr marL="457200" lvl="0" indent="-292100" algn="l" rtl="0">
              <a:spcBef>
                <a:spcPts val="800"/>
              </a:spcBef>
              <a:spcAft>
                <a:spcPts val="0"/>
              </a:spcAft>
              <a:buSzPts val="1000"/>
              <a:buChar char="▪"/>
            </a:pPr>
            <a:r>
              <a:rPr lang="en"/>
              <a:t>Databricks provides a notebook interface for developing executable code, visualizations, and narrative text. When you run an executable code cell in a notebook, the code is executed in a Python REPL on the Databricks cloud platform and the results are displayed in the notebook.</a:t>
            </a:r>
            <a:endParaRPr/>
          </a:p>
          <a:p>
            <a:pPr marL="457200" lvl="0" indent="-292100" algn="l" rtl="0">
              <a:spcBef>
                <a:spcPts val="0"/>
              </a:spcBef>
              <a:spcAft>
                <a:spcPts val="0"/>
              </a:spcAft>
              <a:buSzPts val="1000"/>
              <a:buChar char="▪"/>
            </a:pPr>
            <a:r>
              <a:rPr lang="en"/>
              <a:t>Databricks Runtime include common Python Libraries:</a:t>
            </a:r>
            <a:endParaRPr/>
          </a:p>
          <a:p>
            <a:pPr marL="914400" lvl="1" indent="-292100" algn="l" rtl="0">
              <a:spcBef>
                <a:spcPts val="0"/>
              </a:spcBef>
              <a:spcAft>
                <a:spcPts val="0"/>
              </a:spcAft>
              <a:buSzPts val="1000"/>
              <a:buChar char="▪"/>
            </a:pPr>
            <a:r>
              <a:rPr lang="en"/>
              <a:t>numpy -mathematical functions on arrays</a:t>
            </a:r>
            <a:endParaRPr/>
          </a:p>
          <a:p>
            <a:pPr marL="914400" lvl="1" indent="-292100" algn="l" rtl="0">
              <a:spcBef>
                <a:spcPts val="0"/>
              </a:spcBef>
              <a:spcAft>
                <a:spcPts val="0"/>
              </a:spcAft>
              <a:buSzPts val="1000"/>
              <a:buChar char="▪"/>
            </a:pPr>
            <a:r>
              <a:rPr lang="en"/>
              <a:t>pandas - data manipulation and analysis</a:t>
            </a:r>
            <a:endParaRPr/>
          </a:p>
          <a:p>
            <a:pPr marL="914400" lvl="1" indent="-292100" algn="l" rtl="0">
              <a:spcBef>
                <a:spcPts val="0"/>
              </a:spcBef>
              <a:spcAft>
                <a:spcPts val="0"/>
              </a:spcAft>
              <a:buSzPts val="1000"/>
              <a:buChar char="▪"/>
            </a:pPr>
            <a:r>
              <a:rPr lang="en"/>
              <a:t>matplotlib - common plotting library</a:t>
            </a:r>
            <a:endParaRPr/>
          </a:p>
          <a:p>
            <a:pPr marL="914400" lvl="1" indent="-292100" algn="l" rtl="0">
              <a:spcBef>
                <a:spcPts val="0"/>
              </a:spcBef>
              <a:spcAft>
                <a:spcPts val="0"/>
              </a:spcAft>
              <a:buSzPts val="1000"/>
              <a:buChar char="▪"/>
            </a:pPr>
            <a:r>
              <a:rPr lang="en"/>
              <a:t>Boto3 - AWS SDK for Python</a:t>
            </a:r>
            <a:endParaRPr/>
          </a:p>
          <a:p>
            <a:pPr marL="914400" lvl="1" indent="-292100" algn="l" rtl="0">
              <a:spcBef>
                <a:spcPts val="0"/>
              </a:spcBef>
              <a:spcAft>
                <a:spcPts val="0"/>
              </a:spcAft>
              <a:buSzPts val="1000"/>
              <a:buChar char="▪"/>
            </a:pPr>
            <a:r>
              <a:rPr lang="en"/>
              <a:t>Scikit-learn - common machine learning library</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122"/>
          <p:cNvSpPr txBox="1">
            <a:spLocks noGrp="1"/>
          </p:cNvSpPr>
          <p:nvPr>
            <p:ph type="title"/>
          </p:nvPr>
        </p:nvSpPr>
        <p:spPr>
          <a:xfrm>
            <a:off x="345735" y="2074663"/>
            <a:ext cx="8169600" cy="994200"/>
          </a:xfrm>
          <a:prstGeom prst="rect">
            <a:avLst/>
          </a:prstGeom>
        </p:spPr>
        <p:txBody>
          <a:bodyPr spcFirstLastPara="1" wrap="square" lIns="0" tIns="34275" rIns="0" bIns="34275" anchor="ctr" anchorCtr="0">
            <a:noAutofit/>
          </a:bodyPr>
          <a:lstStyle/>
          <a:p>
            <a:pPr marL="0" lvl="0" indent="0" algn="l" rtl="0">
              <a:spcBef>
                <a:spcPts val="0"/>
              </a:spcBef>
              <a:spcAft>
                <a:spcPts val="0"/>
              </a:spcAft>
              <a:buNone/>
            </a:pPr>
            <a:r>
              <a:rPr lang="en"/>
              <a:t>Just enough python for pyspark</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123"/>
          <p:cNvSpPr txBox="1">
            <a:spLocks noGrp="1"/>
          </p:cNvSpPr>
          <p:nvPr>
            <p:ph type="ctrTitle" idx="2"/>
          </p:nvPr>
        </p:nvSpPr>
        <p:spPr>
          <a:xfrm>
            <a:off x="258500" y="1485000"/>
            <a:ext cx="4037100" cy="2173500"/>
          </a:xfrm>
          <a:prstGeom prst="rect">
            <a:avLst/>
          </a:prstGeom>
        </p:spPr>
        <p:txBody>
          <a:bodyPr spcFirstLastPara="1" wrap="square" lIns="0" tIns="34275" rIns="0" bIns="34275" anchor="ctr" anchorCtr="0">
            <a:noAutofit/>
          </a:bodyPr>
          <a:lstStyle/>
          <a:p>
            <a:pPr marL="0" lvl="0" indent="0" algn="ctr" rtl="0">
              <a:spcBef>
                <a:spcPts val="0"/>
              </a:spcBef>
              <a:spcAft>
                <a:spcPts val="0"/>
              </a:spcAft>
              <a:buNone/>
            </a:pPr>
            <a:endParaRPr sz="2400">
              <a:solidFill>
                <a:schemeClr val="accent4"/>
              </a:solidFill>
            </a:endParaRPr>
          </a:p>
          <a:p>
            <a:pPr marL="0" lvl="0" indent="0" algn="ctr" rtl="0">
              <a:spcBef>
                <a:spcPts val="0"/>
              </a:spcBef>
              <a:spcAft>
                <a:spcPts val="1000"/>
              </a:spcAft>
              <a:buNone/>
            </a:pPr>
            <a:r>
              <a:rPr lang="en"/>
              <a:t>User-Defined Functions</a:t>
            </a:r>
            <a:endParaRPr/>
          </a:p>
        </p:txBody>
      </p:sp>
      <p:sp>
        <p:nvSpPr>
          <p:cNvPr id="607" name="Google Shape;607;p123"/>
          <p:cNvSpPr txBox="1">
            <a:spLocks noGrp="1"/>
          </p:cNvSpPr>
          <p:nvPr>
            <p:ph type="ctrTitle"/>
          </p:nvPr>
        </p:nvSpPr>
        <p:spPr>
          <a:xfrm>
            <a:off x="4993700" y="1676400"/>
            <a:ext cx="3882000" cy="1790700"/>
          </a:xfrm>
          <a:prstGeom prst="rect">
            <a:avLst/>
          </a:prstGeom>
        </p:spPr>
        <p:txBody>
          <a:bodyPr spcFirstLastPara="1" wrap="square" lIns="0" tIns="34275" rIns="0" bIns="34275" anchor="ctr" anchorCtr="0">
            <a:noAutofit/>
          </a:bodyPr>
          <a:lstStyle/>
          <a:p>
            <a:pPr marL="0" lvl="0" indent="0" algn="l" rtl="0">
              <a:spcBef>
                <a:spcPts val="0"/>
              </a:spcBef>
              <a:spcAft>
                <a:spcPts val="0"/>
              </a:spcAft>
              <a:buNone/>
            </a:pPr>
            <a:r>
              <a:rPr lang="en"/>
              <a:t>UDFs</a:t>
            </a:r>
            <a:endParaRPr/>
          </a:p>
          <a:p>
            <a:pPr marL="0" lvl="0" indent="0" algn="l" rtl="0">
              <a:spcBef>
                <a:spcPts val="1000"/>
              </a:spcBef>
              <a:spcAft>
                <a:spcPts val="0"/>
              </a:spcAft>
              <a:buNone/>
            </a:pPr>
            <a:r>
              <a:rPr lang="en"/>
              <a:t>Vectorized UDFs</a:t>
            </a:r>
            <a:endParaRPr/>
          </a:p>
          <a:p>
            <a:pPr marL="0" lvl="0" indent="0" algn="l" rtl="0">
              <a:spcBef>
                <a:spcPts val="1000"/>
              </a:spcBef>
              <a:spcAft>
                <a:spcPts val="1000"/>
              </a:spcAft>
              <a:buNone/>
            </a:pPr>
            <a:r>
              <a:rPr lang="en"/>
              <a:t>Performance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124"/>
          <p:cNvSpPr txBox="1">
            <a:spLocks noGrp="1"/>
          </p:cNvSpPr>
          <p:nvPr>
            <p:ph type="body" idx="1"/>
          </p:nvPr>
        </p:nvSpPr>
        <p:spPr>
          <a:xfrm>
            <a:off x="349500" y="2121800"/>
            <a:ext cx="8445000" cy="1971300"/>
          </a:xfrm>
          <a:prstGeom prst="rect">
            <a:avLst/>
          </a:prstGeom>
        </p:spPr>
        <p:txBody>
          <a:bodyPr spcFirstLastPara="1" wrap="square" lIns="0" tIns="34275" rIns="0" bIns="34275" anchor="t" anchorCtr="0">
            <a:noAutofit/>
          </a:bodyPr>
          <a:lstStyle/>
          <a:p>
            <a:pPr marL="0" lvl="0" indent="0" algn="ctr" rtl="0">
              <a:lnSpc>
                <a:spcPct val="150000"/>
              </a:lnSpc>
              <a:spcBef>
                <a:spcPts val="800"/>
              </a:spcBef>
              <a:spcAft>
                <a:spcPts val="0"/>
              </a:spcAft>
              <a:buNone/>
            </a:pPr>
            <a:r>
              <a:rPr lang="en" sz="2000"/>
              <a:t>Can’t be optimized by Catalyst Optimizer</a:t>
            </a:r>
            <a:endParaRPr sz="2000"/>
          </a:p>
          <a:p>
            <a:pPr marL="0" lvl="0" indent="0" algn="ctr" rtl="0">
              <a:lnSpc>
                <a:spcPct val="150000"/>
              </a:lnSpc>
              <a:spcBef>
                <a:spcPts val="800"/>
              </a:spcBef>
              <a:spcAft>
                <a:spcPts val="0"/>
              </a:spcAft>
              <a:buNone/>
            </a:pPr>
            <a:r>
              <a:rPr lang="en" sz="2000"/>
              <a:t>Function must be serialized and sent to executors</a:t>
            </a:r>
            <a:endParaRPr sz="2000"/>
          </a:p>
          <a:p>
            <a:pPr marL="0" lvl="0" indent="0" algn="ctr" rtl="0">
              <a:lnSpc>
                <a:spcPct val="150000"/>
              </a:lnSpc>
              <a:spcBef>
                <a:spcPts val="800"/>
              </a:spcBef>
              <a:spcAft>
                <a:spcPts val="0"/>
              </a:spcAft>
              <a:buNone/>
            </a:pPr>
            <a:r>
              <a:rPr lang="en" sz="2000"/>
              <a:t>Overhead from Python interpreter on executors running Python UDF</a:t>
            </a:r>
            <a:endParaRPr sz="2000"/>
          </a:p>
        </p:txBody>
      </p:sp>
      <p:sp>
        <p:nvSpPr>
          <p:cNvPr id="613" name="Google Shape;613;p124"/>
          <p:cNvSpPr txBox="1">
            <a:spLocks noGrp="1"/>
          </p:cNvSpPr>
          <p:nvPr>
            <p:ph type="title"/>
          </p:nvPr>
        </p:nvSpPr>
        <p:spPr>
          <a:xfrm>
            <a:off x="342900" y="628650"/>
            <a:ext cx="8435100" cy="685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User-Defined Function (UDF)</a:t>
            </a:r>
            <a:endParaRPr/>
          </a:p>
        </p:txBody>
      </p:sp>
      <p:sp>
        <p:nvSpPr>
          <p:cNvPr id="614" name="Google Shape;614;p124"/>
          <p:cNvSpPr txBox="1">
            <a:spLocks noGrp="1"/>
          </p:cNvSpPr>
          <p:nvPr>
            <p:ph type="body" idx="2"/>
          </p:nvPr>
        </p:nvSpPr>
        <p:spPr>
          <a:xfrm>
            <a:off x="345281" y="1314449"/>
            <a:ext cx="8435100" cy="480000"/>
          </a:xfrm>
          <a:prstGeom prst="rect">
            <a:avLst/>
          </a:prstGeom>
        </p:spPr>
        <p:txBody>
          <a:bodyPr spcFirstLastPara="1" wrap="square" lIns="0" tIns="34275" rIns="0" bIns="34275" anchor="t" anchorCtr="0">
            <a:noAutofit/>
          </a:bodyPr>
          <a:lstStyle/>
          <a:p>
            <a:pPr marL="0" lvl="0" indent="0" algn="ctr" rtl="0">
              <a:spcBef>
                <a:spcPts val="0"/>
              </a:spcBef>
              <a:spcAft>
                <a:spcPts val="0"/>
              </a:spcAft>
              <a:buNone/>
            </a:pPr>
            <a:r>
              <a:rPr lang="en"/>
              <a:t>A custom transformation function</a:t>
            </a:r>
            <a:endParaRPr/>
          </a:p>
        </p:txBody>
      </p:sp>
    </p:spTree>
  </p:cSld>
  <p:clrMapOvr>
    <a:masterClrMapping/>
  </p:clrMapOvr>
</p:sld>
</file>

<file path=ppt/theme/theme1.xml><?xml version="1.0" encoding="utf-8"?>
<a:theme xmlns:a="http://schemas.openxmlformats.org/drawingml/2006/main" name="Office Theme">
  <a:themeElements>
    <a:clrScheme name="Databricks 2020">
      <a:dk1>
        <a:srgbClr val="1B3038"/>
      </a:dk1>
      <a:lt1>
        <a:srgbClr val="FFFFFF"/>
      </a:lt1>
      <a:dk2>
        <a:srgbClr val="1B5161"/>
      </a:dk2>
      <a:lt2>
        <a:srgbClr val="E7E6E6"/>
      </a:lt2>
      <a:accent1>
        <a:srgbClr val="1B3038"/>
      </a:accent1>
      <a:accent2>
        <a:srgbClr val="FF3620"/>
      </a:accent2>
      <a:accent3>
        <a:srgbClr val="1B5161"/>
      </a:accent3>
      <a:accent4>
        <a:srgbClr val="FFAB00"/>
      </a:accent4>
      <a:accent5>
        <a:srgbClr val="618793"/>
      </a:accent5>
      <a:accent6>
        <a:srgbClr val="A0ACBE"/>
      </a:accent6>
      <a:hlink>
        <a:srgbClr val="98102A"/>
      </a:hlink>
      <a:folHlink>
        <a:srgbClr val="7D531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Databricks 2020">
      <a:dk1>
        <a:srgbClr val="1B3038"/>
      </a:dk1>
      <a:lt1>
        <a:srgbClr val="FFFFFF"/>
      </a:lt1>
      <a:dk2>
        <a:srgbClr val="1B5161"/>
      </a:dk2>
      <a:lt2>
        <a:srgbClr val="E7E6E6"/>
      </a:lt2>
      <a:accent1>
        <a:srgbClr val="1B3038"/>
      </a:accent1>
      <a:accent2>
        <a:srgbClr val="FF3620"/>
      </a:accent2>
      <a:accent3>
        <a:srgbClr val="1B5161"/>
      </a:accent3>
      <a:accent4>
        <a:srgbClr val="FFAB00"/>
      </a:accent4>
      <a:accent5>
        <a:srgbClr val="618793"/>
      </a:accent5>
      <a:accent6>
        <a:srgbClr val="A0ACBE"/>
      </a:accent6>
      <a:hlink>
        <a:srgbClr val="98102A"/>
      </a:hlink>
      <a:folHlink>
        <a:srgbClr val="7D531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atabricks 2020">
      <a:dk1>
        <a:srgbClr val="1B3038"/>
      </a:dk1>
      <a:lt1>
        <a:srgbClr val="FFFFFF"/>
      </a:lt1>
      <a:dk2>
        <a:srgbClr val="1B5161"/>
      </a:dk2>
      <a:lt2>
        <a:srgbClr val="E7E6E6"/>
      </a:lt2>
      <a:accent1>
        <a:srgbClr val="1B3038"/>
      </a:accent1>
      <a:accent2>
        <a:srgbClr val="FF3620"/>
      </a:accent2>
      <a:accent3>
        <a:srgbClr val="1B5161"/>
      </a:accent3>
      <a:accent4>
        <a:srgbClr val="FFAB00"/>
      </a:accent4>
      <a:accent5>
        <a:srgbClr val="618793"/>
      </a:accent5>
      <a:accent6>
        <a:srgbClr val="A0ACBE"/>
      </a:accent6>
      <a:hlink>
        <a:srgbClr val="98102A"/>
      </a:hlink>
      <a:folHlink>
        <a:srgbClr val="7D531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haredContentType xmlns="Microsoft.SharePoint.Taxonomy.ContentTypeSync" SourceId="e40374fb-a6cc-4854-989f-c1d94a7967ee" ContentTypeId="0x01" PreviousValue="false"/>
</file>

<file path=customXml/item3.xml><?xml version="1.0" encoding="utf-8"?>
<ct:contentTypeSchema xmlns:ct="http://schemas.microsoft.com/office/2006/metadata/contentType" xmlns:ma="http://schemas.microsoft.com/office/2006/metadata/properties/metaAttributes" ct:_="" ma:_="" ma:contentTypeName="Document" ma:contentTypeID="0x0101009296CEBB9889F34097695BAF89D72462" ma:contentTypeVersion="10" ma:contentTypeDescription="Create a new document." ma:contentTypeScope="" ma:versionID="5b84a4cc24622d45d79584558478d49f">
  <xsd:schema xmlns:xsd="http://www.w3.org/2001/XMLSchema" xmlns:xs="http://www.w3.org/2001/XMLSchema" xmlns:p="http://schemas.microsoft.com/office/2006/metadata/properties" xmlns:ns2="0e5034d7-119f-4867-acec-415bc054c7dc" xmlns:ns3="76d77cfa-811c-4524-b33d-357382092c4e" targetNamespace="http://schemas.microsoft.com/office/2006/metadata/properties" ma:root="true" ma:fieldsID="f9c82a8ec5845e0808702dd5ed403df6" ns2:_="" ns3:_="">
    <xsd:import namespace="0e5034d7-119f-4867-acec-415bc054c7dc"/>
    <xsd:import namespace="76d77cfa-811c-4524-b33d-357382092c4e"/>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e5034d7-119f-4867-acec-415bc054c7d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6d77cfa-811c-4524-b33d-357382092c4e"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B905249-13D8-4F7D-80D1-E8C76A96463F}">
  <ds:schemaRefs>
    <ds:schemaRef ds:uri="http://schemas.microsoft.com/sharepoint/v3/contenttype/forms"/>
  </ds:schemaRefs>
</ds:datastoreItem>
</file>

<file path=customXml/itemProps2.xml><?xml version="1.0" encoding="utf-8"?>
<ds:datastoreItem xmlns:ds="http://schemas.openxmlformats.org/officeDocument/2006/customXml" ds:itemID="{541CA717-49A5-4465-8624-D03BB54AB387}">
  <ds:schemaRefs>
    <ds:schemaRef ds:uri="Microsoft.SharePoint.Taxonomy.ContentTypeSync"/>
  </ds:schemaRefs>
</ds:datastoreItem>
</file>

<file path=customXml/itemProps3.xml><?xml version="1.0" encoding="utf-8"?>
<ds:datastoreItem xmlns:ds="http://schemas.openxmlformats.org/officeDocument/2006/customXml" ds:itemID="{336420FC-EF30-474C-8F47-E939EF2C3D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e5034d7-119f-4867-acec-415bc054c7dc"/>
    <ds:schemaRef ds:uri="76d77cfa-811c-4524-b33d-357382092c4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E937D5C-C989-407B-8AE5-751F4EF5DFBA}">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19</Slides>
  <Notes>19</Notes>
  <HiddenSlides>0</HiddenSlides>
  <ScaleCrop>false</ScaleCrop>
  <HeadingPairs>
    <vt:vector size="4" baseType="variant">
      <vt:variant>
        <vt:lpstr>Theme</vt:lpstr>
      </vt:variant>
      <vt:variant>
        <vt:i4>3</vt:i4>
      </vt:variant>
      <vt:variant>
        <vt:lpstr>Slide Titles</vt:lpstr>
      </vt:variant>
      <vt:variant>
        <vt:i4>19</vt:i4>
      </vt:variant>
    </vt:vector>
  </HeadingPairs>
  <TitlesOfParts>
    <vt:vector size="22" baseType="lpstr">
      <vt:lpstr>Office Theme</vt:lpstr>
      <vt:lpstr>Office Theme</vt:lpstr>
      <vt:lpstr>Office Theme</vt:lpstr>
      <vt:lpstr>Philips / Databricks T-Sql Migration Workshop</vt:lpstr>
      <vt:lpstr>Agenda</vt:lpstr>
      <vt:lpstr>Python</vt:lpstr>
      <vt:lpstr>PowerPoint Presentation</vt:lpstr>
      <vt:lpstr>What is Python?</vt:lpstr>
      <vt:lpstr>Python &amp; Databricks</vt:lpstr>
      <vt:lpstr>Just enough python for pyspark</vt:lpstr>
      <vt:lpstr> User-Defined Functions</vt:lpstr>
      <vt:lpstr>User-Defined Function (UDF)</vt:lpstr>
      <vt:lpstr>Pandas / Vectorized UDFs</vt:lpstr>
      <vt:lpstr>Comparison between T-Sql and Pyspark</vt:lpstr>
      <vt:lpstr>Delta Live Tables</vt:lpstr>
      <vt:lpstr>Declarative ETL pipelines with Delta Live Tables</vt:lpstr>
      <vt:lpstr>Data pipeline observability in Delta Lives Table </vt:lpstr>
      <vt:lpstr>Bring your Own Use Case</vt:lpstr>
      <vt:lpstr>Transpiler Approach (FAQs)</vt:lpstr>
      <vt:lpstr>Best Practices</vt:lpstr>
      <vt:lpstr>Thank you</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Philips / Databricks T-Sql Migration Workshop</dc:title>
  <cp:revision>1</cp:revision>
  <dcterms:modified xsi:type="dcterms:W3CDTF">2022-03-30T15:38:37Z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0x0101009296CEBB9889F34097695BAF89D72462</vt:lpwstr>
  </property>
</Properties>
</file>